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56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УФД\Desktop\2453456\Новая папка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19600"/>
            <a:ext cx="8534400" cy="227171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7526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Решение 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08 декабря 2016 г. № 312 «О бюджете Курского муниципального района Ставропольского края на 2017 год и плановый период 2018 и 2019 годов» от 12 апреля 2017 года № 350</a:t>
            </a: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52400"/>
            <a:ext cx="25146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1. На основании Закона Ставропольского края № 12-кз от 16.02.2017г. «О внесении изменений в закон Ставропольского края «О бюджете Ставропольского края на 2017 год и плановый период 2018 и 2019 годов», уведомлений, поступивших от министерства труда и социальной защиты Ставропольского края: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295400"/>
            <a:ext cx="74676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увеличены бюджетные ассигнования на следующие мероприятия: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9050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поддержка отрасли культуры – 3 892,19 тыс. руб.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38100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обеспечение развития и укрепление материально-технической  базы муниципальных домов культуры, поддержка творческой деятельности муниципальных театров в городах с численностью населения до 300 тысяч человек – 2 250,00 тыс. руб.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5181600"/>
            <a:ext cx="815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обеспечение государственных гарантий реализации прав на получение общедоступного и бесплатного дошкольного образования в муниципальных дошкольных и общеобразовательных организациях и на финансовое обеспечения получения дошкольного образования в частных дошкольных и частных общеобразовательных организациях – 1 917,78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9718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выплата ежегодного социального пособия на проезд учащимся (студентам) –    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1,79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24384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выплата единовременного пособия на погребение – 71,74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2286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выполнение передаваемых полномочий субъектов Российской Федерации (выплата ежегодной денежной компенсации многодетным семьям на каждого из детей не старше 18 лет, обучающихся в общеобразовательных организациях, на приобретение комплекта школьной одежды, спортивной одежды и обуви и школьных письменных принадлежностей) – 72,80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выполнение передаваемых полномочий субъектов Российской Федерации (выплата ежемесячного пособия на ребенка) – 851,72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895600"/>
            <a:ext cx="853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осуществление переданного полномочия Российской Федерации по осуществлению ежегодной денежной выплаты лицам, награжденным нагрудным знаком «Почетный донор России» – 11,12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41148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компенсация отдельным категориям граждан оплаты взноса на капитальный ремонт общего имущества в многоквартирном доме – 69,76 тыс. руб.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50292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осуществление отдельных государственных полномочий  по социальной защите отдельных категорий граждан – 1 595,68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59436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осуществление отдельных государственных полномочий по социальной поддержке семьи и детей – 139,78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"/>
            <a:ext cx="800100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уменьшены бюджетные ассигнования на следующие мероприятия: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838200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выплата единовременного пособия беременной жене военнослужащего, проходящего военную службу по призыву, а также ежемесячного пособия на ребенка военнослужащего, проходящего военную службу по призыву – 80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9812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оказание несвязанной поддержки сельскохозяйственным товаропроизводителям в области растениеводства – 38 226,38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8194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содействие достижению целевых показателей реализации региональных программ развития агропромышленного комплекса – 2 695,16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 descr="C:\Users\СУФД\Desktop\2453456\76765e1d026d45879be07d3fdf11756e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657600"/>
            <a:ext cx="4305872" cy="28657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УФД\Desktop\2453456\dol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95600"/>
            <a:ext cx="4368800" cy="32766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524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Увеличение бюджетных ассигнований контрольно-счетному органу на осуществление части полномочий по решению вопросов местного значения в соответствии с заключенными соглашениями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286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2. Учтены передвижки бюджетных средств по разделам, согласно поданных писем главных распорядителей средств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81600" y="3657600"/>
            <a:ext cx="277774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+35,70</a:t>
            </a:r>
          </a:p>
          <a:p>
            <a:pPr algn="ctr"/>
            <a:r>
              <a:rPr lang="ru-RU" sz="5400" b="1" dirty="0" smtClean="0">
                <a:ln w="12700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тыс.руб.</a:t>
            </a:r>
            <a:endParaRPr lang="ru-RU" sz="5400" b="1" cap="none" spc="0" dirty="0">
              <a:ln w="12700">
                <a:solidFill>
                  <a:srgbClr val="92D050"/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124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6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финансирования дефицита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0" y="1752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30 156,87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0" y="2971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30 091,48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0" y="4267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65,39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руб.*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495800" y="1600200"/>
            <a:ext cx="609600" cy="10668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495800" y="2824348"/>
            <a:ext cx="609600" cy="10668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495800" y="40386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895600" y="1752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1 168 493,17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15200" y="1752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1 138 336,30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95600" y="2971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1 186 864,78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15200" y="2971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1 156 773,30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4267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18 371,61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67600" y="4267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18 437,00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0" name="TextBox 2"/>
          <p:cNvSpPr txBox="1"/>
          <p:nvPr/>
        </p:nvSpPr>
        <p:spPr>
          <a:xfrm>
            <a:off x="2286000" y="8382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утвержденный бюджет на 8 февраля 2017 </a:t>
            </a:r>
          </a:p>
        </p:txBody>
      </p:sp>
      <p:sp>
        <p:nvSpPr>
          <p:cNvPr id="21" name="TextBox 3"/>
          <p:cNvSpPr txBox="1"/>
          <p:nvPr/>
        </p:nvSpPr>
        <p:spPr>
          <a:xfrm>
            <a:off x="6781800" y="8382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принятых изменений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57800" y="914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отклонение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5626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*За счет возврата остатков и субсидий прошлых лет – 65,39 тыс. руб. (Управление труда и социальной защиты населения администрации Курского муниципального района Ставропольского края)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33600" y="228600"/>
            <a:ext cx="529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596</Words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СУФД</cp:lastModifiedBy>
  <cp:revision>68</cp:revision>
  <dcterms:created xsi:type="dcterms:W3CDTF">2017-06-26T07:13:43Z</dcterms:created>
  <dcterms:modified xsi:type="dcterms:W3CDTF">2017-08-17T11:53:16Z</dcterms:modified>
</cp:coreProperties>
</file>