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57" r:id="rId4"/>
    <p:sldId id="262" r:id="rId5"/>
    <p:sldId id="263" r:id="rId6"/>
    <p:sldId id="264" r:id="rId7"/>
    <p:sldId id="265" r:id="rId8"/>
    <p:sldId id="261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226" autoAdjust="0"/>
  </p:normalViewPr>
  <p:slideViewPr>
    <p:cSldViewPr>
      <p:cViewPr varScale="1">
        <p:scale>
          <a:sx n="66" d="100"/>
          <a:sy n="66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1E5D9-7376-48F1-8C4C-029A4AF57F9C}" type="datetimeFigureOut">
              <a:rPr lang="ru-RU" smtClean="0"/>
              <a:pPr/>
              <a:t>25.08.2017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63ED6-93D4-4D87-A869-6099A2962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63ED6-93D4-4D87-A869-6099A296226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УФД\Desktop\2453456\Новая папка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8534400" cy="227171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17526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Решение «О внесении изменений в решение совета Курского муниципального района Ставропольского края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от 08 декабря 2016 г. № 312 «О бюджете Курского муниципального района Ставропольского края на 2017 год и плановый период 2018 и 2019 годов» от 26 апреля 2017 года </a:t>
            </a: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№ 358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СУФД\Desktop\2453456\Flag_of_Kursky_rayon_(Stavropol_krai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52400"/>
            <a:ext cx="25146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8392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На основании Постановлений правительства Ставропольского края № 133-п от 10.04.2017 «О распределении субсидий из бюджета Ставропольского края, выделяемых бюджетам муниципальных образований Ставропольского края в 2017 году на поддержку отрасли культуры в рамках реализации подпрограммы «Культура» государственной программы Ставропольского края «Культура и туристско-рекреационный комплекс» (комплектование книжных фондов библиотек муниципальных образований Ставропольского края, № 145-п от 11.04.2017 «О распределении субсидий из бюджета Ставропольского края, выделяемых бюджетам муниципальных районов и городских округов Ставропольского края в 2017 году на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расходов на проведение работ по капитальному ремонту кровель в муниципальных общеобразовательных организациях Ставропольского края в рамках реализации программы «Развитие дошкольного, общего и дополнительного образования» государственной программы Ставропольского края «Развитие образования», №150-п от 11.04.2017 «О распределении субсидий из бюджета Ставропольского края, выделяемых бюджетам муниципальных районов и городских округов Ставропольского края в 2017 году на создание в муниципальных общеобразовательных организациях Ставропольского края», расположенных в сельской местности, условий для занятия физической культурой и спортом в рамках реализации подпрограммы «Развитие дошкольного, общего и дополнительного образования» государственной программы Ставропольского края «Развитие образования» (проведение ремонта спортивных залов муниципальных общеобразовательных организаций), письма министерства образования и молодежной политики  Ставропольского края от 10.04.2017 № 16-11/3139 «О представлении субсидий» и уведомлений, поступивших от министерства труда и социальной защиты Ставропольского края: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9144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поддержка отрасли культуры (подключение общедоступных библиотек Российской Федерации к сети «Интернет» и развитие системы библиотечного дела с учетом задачи расширения информационных технологий и оцифровки) – 146,84 тыс.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УФД\Desktop\2453456\news_274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81199"/>
            <a:ext cx="8534400" cy="46577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304800"/>
            <a:ext cx="74676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увеличены бюджетные ассигнования на следующие мероприятия: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работ по ремонту кровель в муниципальных общеобразовательных организациях – 4 970,04 тыс.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УФД\Desktop\2453456\fe839c23e6ed8674ff37d1f12a9fab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1"/>
            <a:ext cx="8556063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в муниципальных общеобразовательных организациях Ставропольского края, расположенных в сельской местности, условий для занятия физической культурой и спортом – 1 391,84 тыс.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УФД\Desktop\2453456\anons-sportivnykh-sobytij-parusnyj-sport-okinava-karate-i-spartaki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85344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работ по замене оконных блоков в муниципальных общеобразовательных организациях Ставропольского края – 3 798,36 тыс.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СУФД\Desktop\2453456\montaz-okna4876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5344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предоставление государственной социальной помощи малоимущим семьям, малоимущим одиноко проживающим гражданам – 9,89 тыс.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СУФД\Desktop\2453456\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8534400" cy="5487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выплата единовременного пособия на погребение – 11,13 тыс.руб.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СУФД\Desktop\2453456\00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800" cy="5233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981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Доходная часть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05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Расходная часть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800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1905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10 318,90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3429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10 328,10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4800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9,20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руб.*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791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*За счет возврата остатков и субсидий прошлых лет – 9,20 тыс. руб. (Управление труда и социальной защиты населения администрации Курского муниципального района Ставропольского края)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0800000">
            <a:off x="4648200" y="4495800"/>
            <a:ext cx="609600" cy="10668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4648200" y="1600200"/>
            <a:ext cx="609600" cy="10668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0800000">
            <a:off x="4648200" y="3048000"/>
            <a:ext cx="609600" cy="10668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048000" y="1905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1 138 336,30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39000" y="1905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1 148 655,20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0" y="3429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1 156 773,30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9000" y="3429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1 167 101,40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0" y="4800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18 437,00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39000" y="4800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18 446,20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9" name="TextBox 2"/>
          <p:cNvSpPr txBox="1"/>
          <p:nvPr/>
        </p:nvSpPr>
        <p:spPr>
          <a:xfrm>
            <a:off x="2286000" y="762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утвержденный бюджет на 12 апреля 2017 </a:t>
            </a:r>
          </a:p>
        </p:txBody>
      </p:sp>
      <p:sp>
        <p:nvSpPr>
          <p:cNvPr id="30" name="TextBox 3"/>
          <p:cNvSpPr txBox="1"/>
          <p:nvPr/>
        </p:nvSpPr>
        <p:spPr>
          <a:xfrm>
            <a:off x="6781800" y="762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учетом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принятых изменений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05400" y="914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отклонение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81200" y="228600"/>
            <a:ext cx="5295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517</Words>
  <PresentationFormat>Экран (4:3)</PresentationFormat>
  <Paragraphs>38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СУФД</dc:creator>
  <cp:lastModifiedBy>User</cp:lastModifiedBy>
  <cp:revision>50</cp:revision>
  <dcterms:created xsi:type="dcterms:W3CDTF">2017-06-26T07:13:59Z</dcterms:created>
  <dcterms:modified xsi:type="dcterms:W3CDTF">2017-08-25T06:38:52Z</dcterms:modified>
</cp:coreProperties>
</file>