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tx2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Новая папк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534400" cy="22717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752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08 декабря 2016 г. № 312 «О бюджете Курского муниципального района Ставропольского края на 2017 год и плановый период 2018 и 2019 годов» от 24 мая 2017 года № 361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5146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2400"/>
            <a:ext cx="8839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На основании  Закона  Ставропольского края №12-кз от 16.02.2017г. «О внесении изменений в закон Ставропольского края «О бюджете Ставропольского края на 2017 год и плановый период 2018 и 2019 годов», Постановления правительства Ставропольского края №132-п от 10.04.2017 «О распределении субсидий из бюджета Ставропольского края, выделяемых бюджетам муниципальных образований Ставропольского края в 2017 году на обеспечение расходов связанных с повышением заработной платы работников муниципальных учреждений культуры муниципальных образований Ставропольского края, в рамках реализации подпрограммы «Обеспечение реализации государственной программы Ставропольского края «Культура и туристско-рекреационный комплекс»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общепрограммные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мероприятия» государственной программы Ставропольского края «Культура и туристско-рекреационный комплекс»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общепрограммные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мероприятия»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38400" y="3352800"/>
            <a:ext cx="4114800" cy="838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Увеличение бюджетных ассигнований</a:t>
            </a:r>
          </a:p>
          <a:p>
            <a:pPr algn="ctr"/>
            <a:endParaRPr lang="ru-RU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4876800"/>
            <a:ext cx="3581400" cy="15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Повышение заработной платы работников муниципальных учреждений культуры </a:t>
            </a:r>
          </a:p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843,72 </a:t>
            </a: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57800" y="4876800"/>
            <a:ext cx="3581400" cy="15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Обеспечение выплаты работникам организаций, финансируемых из местных бюджетов, минимального размера оплаты труда – </a:t>
            </a: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1 775,86 </a:t>
            </a: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cxnSp>
        <p:nvCxnSpPr>
          <p:cNvPr id="11" name="Прямая соединительная линия 10"/>
          <p:cNvCxnSpPr>
            <a:stCxn id="7" idx="2"/>
            <a:endCxn id="8" idx="0"/>
          </p:cNvCxnSpPr>
          <p:nvPr/>
        </p:nvCxnSpPr>
        <p:spPr>
          <a:xfrm rot="5400000">
            <a:off x="2914650" y="3295650"/>
            <a:ext cx="685800" cy="2476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9" idx="0"/>
          </p:cNvCxnSpPr>
          <p:nvPr/>
        </p:nvCxnSpPr>
        <p:spPr>
          <a:xfrm rot="16200000" flipH="1">
            <a:off x="5429250" y="3257550"/>
            <a:ext cx="685800" cy="2552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Увеличение бюджетных ассигнований отделу образования администрации Курского муниципального района Ставропольского края согласно фактически поступивших доходов от оказания платных услуг и компенсации затрат государства в бюджет Курского муниципального района Ставропольского края (доход от предпринимательской деятельности)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10800000">
            <a:off x="7467600" y="1981200"/>
            <a:ext cx="1143000" cy="38862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62400" y="3124200"/>
            <a:ext cx="40696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016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+ 3 851,56 тыс.руб.</a:t>
            </a:r>
            <a:endParaRPr lang="ru-RU" sz="5400" b="0" cap="none" spc="0" dirty="0">
              <a:ln w="10160">
                <a:solidFill>
                  <a:srgbClr val="92D050"/>
                </a:solidFill>
                <a:prstDash val="solid"/>
              </a:ln>
              <a:solidFill>
                <a:srgbClr val="92D05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СУФД\Desktop\2453456\23c7a85495a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743200"/>
            <a:ext cx="3914863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Распределение свободных остатков по состоянию на 01.01.2017 г. в размере 4 127,69 тыс.руб., в соответствии с распоряжением администрации Курского муниципального района Ставропольского края от 11.05.2017 г. № 143-р «О распределении свободных остатков бюджетных средств на 01.01.2017 года»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1371600"/>
            <a:ext cx="8382000" cy="685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Администрации Курского муниципального района Ставропольского края на подраздел 0113 «Другие общегосударственные вопросы» –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2 482,68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71600" y="2514600"/>
            <a:ext cx="73914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Ремонт классов в муниципальном казенном общеобразовательном учреждении средней общеобразовательной школе № 15 Курского муниципального района Ставропольского края – 417,68 тыс. 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3886200"/>
            <a:ext cx="73914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Ремонт гаража отдела сельского хозяйства и охраны окружающей среды администрации Курского муниципального района Ставропольского края – 975,00 тыс. руб.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71600" y="5257800"/>
            <a:ext cx="73914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Ремонт нежилого здания, расположенного по адресу: Курский район, х. Новая деревня, ул. Зеленого, д.48 – 1 090,00 тыс. 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-876300" y="3848100"/>
            <a:ext cx="3581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914400" y="42672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914400" y="28956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914400" y="5638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81000" y="152400"/>
            <a:ext cx="8305800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Финансовому управлению администрации Курского муниципального района Ставропольского края –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547, 72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1371600"/>
            <a:ext cx="7467600" cy="1066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деятельности муниципального казенного учреждения Курского муниципального района Ставропольского края  «Централизованная бухгалтерия» – 325,00 тыс.руб.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19200" y="2743200"/>
            <a:ext cx="7467600" cy="1066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Ремонт системы отопления и водоснабжения в здании Финансового управления администрации Курского муниципального района Ставропольского края, расположенного по адресу: ст. Курская, пер. Октябрьский, д.16 – 35,00 тыс. руб.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19200" y="4114800"/>
            <a:ext cx="7467600" cy="1066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Устройство ограждения здания Финансового управления администрации Курского муниципального района Ставропольского края, расположенного по адресу: ст. Курская, пер. Октябрьский, д.16 – 95,31 тыс. руб.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9200" y="5486400"/>
            <a:ext cx="7467600" cy="1066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Переоборудование помещения под санузел в здании Финансового управления администрации Курского муниципального района Ставропольского края, расположенного по адресу: ст. Курская, пер. Октябрьский, д.16 – 92,41 тыс. 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-1713706" y="3542506"/>
            <a:ext cx="495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62000" y="190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62000" y="32766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62000" y="46482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62000" y="6019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" y="152400"/>
            <a:ext cx="6705600" cy="1371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Отделу образования администрации Курского муниципального района Ставропольского края на ремонт группы в муниципальном казенном дошкольном образовательном учреждении детский сад № 17 «Колосок» Курского муниципального района Ставропольского края –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1 000,00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5334000"/>
            <a:ext cx="6705600" cy="1371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Отделу сельского хозяйства и охраны окружающей среды администрации Курского муниципального района Ставропольского края –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97,29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руб. на ремонт системы отопления в подвале основного здания отдела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СУФД\Desktop\2453456\291d5f181177193d5ea7211174f18ef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981200"/>
            <a:ext cx="4082902" cy="2743200"/>
          </a:xfrm>
          <a:prstGeom prst="rect">
            <a:avLst/>
          </a:prstGeom>
          <a:noFill/>
        </p:spPr>
      </p:pic>
      <p:pic>
        <p:nvPicPr>
          <p:cNvPr id="2051" name="Picture 3" descr="C:\Users\СУФД\Desktop\2453456\4851988_10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981200"/>
            <a:ext cx="4125112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СУФД\Desktop\2453456\8448388-gold-coin-stack-isolated-on-white-Stock-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676400"/>
            <a:ext cx="3733800" cy="38862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04800" y="1524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Учтены передвижки бюджетных средств по разделам, согласно поданным письмам главных распорядителей средств бюджета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1219200"/>
            <a:ext cx="4953000" cy="10668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Доходная часть бюджета	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+ 17 471,14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3124200"/>
            <a:ext cx="4953000" cy="10668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Расходная часть бюджета	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+ 21 598,83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1000" y="5029200"/>
            <a:ext cx="4953000" cy="10668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 финансирования бюджета (за счет направления свободных остатков местного бюджета)	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+ 4 127,69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2819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Утвержденный бюджет на 26 апреля 2017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28194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886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724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800" y="38100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148 655,20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71800" y="4724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1 167 101,40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76600" y="563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18 446,20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4600" y="38100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1 166 126,34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4600" y="4724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1 188 700,23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24600" y="5638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22 573,89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54864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4724400" y="3886200"/>
            <a:ext cx="1600200" cy="45720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724400" y="4800600"/>
            <a:ext cx="1600200" cy="45720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724400" y="5715000"/>
            <a:ext cx="1600200" cy="45720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C:\Users\СУФД\Desktop\2453456\6361814242089610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"/>
            <a:ext cx="7620000" cy="2591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628</Words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СУФД</cp:lastModifiedBy>
  <cp:revision>50</cp:revision>
  <dcterms:created xsi:type="dcterms:W3CDTF">2017-05-23T08:38:11Z</dcterms:created>
  <dcterms:modified xsi:type="dcterms:W3CDTF">2017-05-26T10:21:09Z</dcterms:modified>
</cp:coreProperties>
</file>