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3" r:id="rId4"/>
    <p:sldId id="264" r:id="rId5"/>
    <p:sldId id="265" r:id="rId6"/>
    <p:sldId id="257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Новая папка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8534400" cy="227171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7526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08 декабря 2016 г. № 312 «О бюджете Курского муниципального района Ставропольского края на 2017 год и плановый период 2018 и 2019 годов» от 8 июня 2017 года № 367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52400"/>
            <a:ext cx="25146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228600"/>
            <a:ext cx="876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1. На основании Закона Ставропольского края от 8 декабря 2016 года № 121-кз «О бюджете Ставропольского края на 2017 год и плановый период 2018 и 2019 годов», письма комитета Ставропольского края по делам национальностей и казачества от 17 апреля 2017 года № 17-04/734 «О предоставлении субсидий», уведомлений, поступивших от министерства труда и социальной защиты Ставропольского края: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981200"/>
            <a:ext cx="7543800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увеличены бюджетные ассигнования на следующие мероприятия: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СУФД\Desktop\2453456\6361814242089610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124200"/>
            <a:ext cx="8029575" cy="2705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СУФД\Desktop\2453456\399769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14400"/>
            <a:ext cx="6000749" cy="583068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152400"/>
            <a:ext cx="86868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условий для обеспечения безопасности граждан в местах массового пребывания людей на территории муниципальных образований – 90,00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предоставление государственной социальной помощи малоимущим семьям, малоимущим одиноко проживающим гражданам – 20,88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СУФД\Desktop\2453456\sm_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7719715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выплату единовременного пособия на погребение – 11,13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Учтены передвижки бюджетных средств по разделам, согласно поданным письмам главных распорядителей средств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СУФД\Desktop\2453456\vidy_nematerialnyh_aktiv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907432"/>
            <a:ext cx="7086600" cy="4950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Согласно фактически поступивших доходов от оказания платных услуг и компенсации затрат государства в бюджет Курского муниципального района Ставропольского края, отделу образования администрации Курского муниципального района Ставропольского края увеличены бюджетные ассигнования на 50,00 тыс. руб. (доходы от предпринимательской деятельности).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СУФД\Desktop\2453456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3129" y="2971800"/>
            <a:ext cx="4120871" cy="2319338"/>
          </a:xfrm>
          <a:prstGeom prst="rect">
            <a:avLst/>
          </a:prstGeom>
          <a:noFill/>
        </p:spPr>
      </p:pic>
      <p:pic>
        <p:nvPicPr>
          <p:cNvPr id="1028" name="Picture 4" descr="C:\Users\СУФД\Desktop\2453456\8448388-gold-coin-stack-isolated-on-white-Stock-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14600"/>
            <a:ext cx="2838450" cy="2838450"/>
          </a:xfrm>
          <a:prstGeom prst="rect">
            <a:avLst/>
          </a:prstGeom>
          <a:noFill/>
        </p:spPr>
      </p:pic>
      <p:sp>
        <p:nvSpPr>
          <p:cNvPr id="6" name="Стрелка вправо 5"/>
          <p:cNvSpPr/>
          <p:nvPr/>
        </p:nvSpPr>
        <p:spPr>
          <a:xfrm>
            <a:off x="2819400" y="3124200"/>
            <a:ext cx="2133600" cy="76200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438400" y="3733800"/>
            <a:ext cx="27432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50,00 </a:t>
            </a:r>
            <a:r>
              <a:rPr lang="ru-RU" sz="4400" b="1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4400" b="1" cap="none" spc="0" dirty="0" smtClean="0">
              <a:ln w="12700">
                <a:solidFill>
                  <a:srgbClr val="92D050"/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352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724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154,88 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2766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172,01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0" y="4724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17,13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руб.*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791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*За счет возврата остатков и субсидий прошлых лет (Управление труда и социальной защиты населения администрации Курского муниципального района Ставропольского края)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648200" y="16764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648200" y="3048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1242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1 166 126,34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152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1 166 281,22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24200" y="3276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1 188 700,23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5200" y="3276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1 188 872,24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24200" y="4724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22 573,89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315200" y="4724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591,02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33" name="TextBox 2"/>
          <p:cNvSpPr txBox="1"/>
          <p:nvPr/>
        </p:nvSpPr>
        <p:spPr>
          <a:xfrm>
            <a:off x="2514600" y="762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утвержденный бюджет на 24 мая 2017 </a:t>
            </a:r>
          </a:p>
        </p:txBody>
      </p:sp>
      <p:sp>
        <p:nvSpPr>
          <p:cNvPr id="34" name="TextBox 3"/>
          <p:cNvSpPr txBox="1"/>
          <p:nvPr/>
        </p:nvSpPr>
        <p:spPr>
          <a:xfrm>
            <a:off x="6781800" y="7620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принятых изменений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7800" y="914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отклонение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05000" y="228600"/>
            <a:ext cx="529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 rot="10800000">
            <a:off x="4648200" y="44196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334</Words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СУФД</cp:lastModifiedBy>
  <cp:revision>35</cp:revision>
  <dcterms:created xsi:type="dcterms:W3CDTF">2017-08-15T11:55:57Z</dcterms:created>
  <dcterms:modified xsi:type="dcterms:W3CDTF">2017-08-17T12:10:43Z</dcterms:modified>
</cp:coreProperties>
</file>