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УФД\Desktop\2453456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8534400" cy="22717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752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 «О внесении изменений в решение совета Курского муниципального района Ставропольского края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 08 декабря 2016 г. № 312 «О бюджете Курского муниципального района Ставропольского края на 2017 год и плановый период 2018 и 2019 годов» от 6 сентября 2017 года № 302-р</a:t>
            </a:r>
          </a:p>
        </p:txBody>
      </p:sp>
      <p:pic>
        <p:nvPicPr>
          <p:cNvPr id="1027" name="Picture 3" descr="C:\Users\СУФД\Desktop\2453456\Flag_of_Kursky_rayon_(Stavropol_krai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514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основании уведомлений, поступивших от министерства труда и социальной защиты населения Ставропольского края увеличены бюджетные ассигнования на следующие мероприятия: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выплату единовременного пособия на погребение – 11,13 тыс. 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единовременное пособие беременной жене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военнослужащего, проходящего военную службу по призыву, а так же месячное пособие на ребенка военнослужащего, проходящего военную службу по призыву – 3,7 тыс. руб.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УФД\Desktop\123\roulette-betting-system-strate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53086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762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 соответствии с распоряжением администрации Курског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муниципального района Ставропольского края № 302-р от 06 сентября 2017 г. «О внесении на рассмотрение совета Курского муниципального района Ставропольского края предложения о перераспределении утвержденных бюджетных ассигнований между главными распорядителями бюджетных средств бюджета Курского муниципального района Ставропольского края: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057400"/>
            <a:ext cx="8077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2.1. Уменьшить утвержденные бюджетные ассигнования главным распорядителям бюджетных средств: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429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отделу сельского хозяйства и охраны окружающей среды администрации Курского муниципального района Ставропольского края с подраздела 0405 «Сельское хозяйство» на 80 тыс. руб.;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029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муниципальному казенному учреждению культуры «Управление культуры» Курского муниципального района Ставропольского края с подраздела 0801 «Культура» на 20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228600"/>
            <a:ext cx="88392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2.2. Увеличить бюджетные ассигнования главным распорядителям бюджетных средств: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83820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дминистрации  муниципального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ощинского сельсовета Курского района Ставропольского края на дополн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ительное финансирование расходных обязательств поселения, возникших при выполнении полномочий, установленных пунктом 13 части 1 статьи 14 Федерального закона от 6 октября 2003 г. № 131-ФЗ «Об общих принципах организации местного самоуправления в Российской Федерации» на 100 тыс. руб. (выполнение работ по ремонту здания муниципального учреждения культуры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Рощинский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культурно-досуговый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УФД\Desktop\123\cont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95600"/>
            <a:ext cx="6722533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Учтены передвижки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бюджетных средств по разделам, согласно поданным письмам главных распорядителей средств бюджета: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68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связи с организационно-техническими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мероприятиями по подготовке к проведению Дней Курского муниципального района в Правительстве Ставропольского края и Думе Ставропольского края 26 сентября 2017 года муниципальному казенному учреждению культуры «Управление культуры» Курского муниципального района Ставропольского края перераспределены бюджетные ассигнования с раздела 0804 «Другие вопросы в области культуры, кинематографии» на раздел 0801 «Культура» в сумме 873,89 тыс. руб.;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УФД\Desktop\123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3528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тделу образования администрации Курского муниципального района Ставропольского края перераспределены бюджетные ассигнования с раздела 0702 «Общее образование» на раздел 0707 «Молодежная политика» в сумме 35 тыс. руб. для оплаты земельного налога муниципальным учреждением дополнительного образования детский оздоровительно-образовательный центр «Звездный» Курского муниципального района Ставропольского края.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УФД\Desktop\123\524291eae35958f5b2a36c6b1db4df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6959600" cy="466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445</Words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СУФД</cp:lastModifiedBy>
  <cp:revision>104</cp:revision>
  <dcterms:created xsi:type="dcterms:W3CDTF">2017-08-15T11:56:06Z</dcterms:created>
  <dcterms:modified xsi:type="dcterms:W3CDTF">2017-10-17T08:10:28Z</dcterms:modified>
</cp:coreProperties>
</file>