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0" r:id="rId4"/>
    <p:sldId id="272" r:id="rId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СУФД\Desktop\2453456\Новая папка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419600"/>
            <a:ext cx="8534400" cy="2271712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0" y="175260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Решение «О внесении изменений в решение совета Курского муниципального района Ставропольского края </a:t>
            </a:r>
          </a:p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от 08 декабря 2016 г. № 312 «О бюджете Курского муниципального района Ставропольского края на 2017 год и плановый период 2018 и 2019 годов» от 9 ноября 2017 года № 398</a:t>
            </a:r>
          </a:p>
        </p:txBody>
      </p:sp>
      <p:pic>
        <p:nvPicPr>
          <p:cNvPr id="1027" name="Picture 3" descr="C:\Users\СУФД\Desktop\2453456\Flag_of_Kursky_rayon_(Stavropol_krai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52400"/>
            <a:ext cx="251460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876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На основании писем министерства культуры Ставропольского края  от 29.09.2017 № 07-14/4876 и от 20.10.2017 № 03-35/4713 о выделении субсидии из бюджета Ставропольского края бюджету Курского муниципального района Ставропольского края «На проведение капитального ремонта зданий и сооружений муниципальных учреждений культуры муниципальных образований Ставропольского края», уведомлений, поступивших от министерства труда и социальной защиты населения Ставропольского края увеличены бюджетные ассигнования на следующие мероприятия: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2590800"/>
            <a:ext cx="487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проведение капитального ремонта зданий и сооружений муниципальных учреждений культуры муниципальных образований Ставропольского края – 12 530,74 тыс. рублей;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39624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выплату единовременного пособия на погребение – 55,62 тыс. рублей;</a:t>
            </a:r>
            <a:endParaRPr lang="ru-RU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52400" y="4800600"/>
            <a:ext cx="4876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единовременное пособие беременной жене военнослужащего, проходящего военную службу по призыву, а также ежемесячное пособие на ребенка военнослужащего, проходящего военную службу по призыву – 45,10 тыс. рублей.</a:t>
            </a:r>
          </a:p>
        </p:txBody>
      </p:sp>
      <p:pic>
        <p:nvPicPr>
          <p:cNvPr id="1026" name="Picture 2" descr="C:\Users\СУФД\Desktop\121422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2438400"/>
            <a:ext cx="3962400" cy="40795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Перераспределены бюджетные ассигнования администрации Курского муниципального района Ставропольского края  в связи с экономией средств с разделов: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1066800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0113 «Другие общегосударственные вопросы» Расходы на обеспечение функций муниципальных органов Курского района Ставропольского края в  2017 году в сумме 215,00 тыс. рублей, в плановом периоде 2018 и 2019 годов - 240,00 тыс. руб.;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0111 «Резервные фонды» в 2017 году  в сумме 204,51 тыс. рублей;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5410200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0801 «Культура» Проведение капитального ремонта зданий и сооружений муниципальных учреждений культуры за счет средств бюджета Курского муниципального района Ставропольского края в 2017 году в сумме 419,51 тыс. рублей, в плановом периоде 2018 и 2019 годов  - 240,00 тыс. руб.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35814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раздел: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533400" y="2362200"/>
            <a:ext cx="533400" cy="11430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533400" y="4114800"/>
            <a:ext cx="533400" cy="11430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1" name="Picture 3" descr="C:\Users\СУФД\Desktop\n_5563198587d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2286000"/>
            <a:ext cx="5715000" cy="31489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905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Доходная часть бюджета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429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Расходная часть бюджета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8768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Источники финансирования дефицита бюджета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200" y="1828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12 574,40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10200" y="3352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12 631,46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10200" y="48768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57,06 тыс. руб.*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7912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*За счет возврата остатков и субсидий прошлых лет (Управление труда и социальной защиты населения администрации Курского муниципального района Ставропольского края)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 rot="10800000">
            <a:off x="4724400" y="45720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10800000">
            <a:off x="4724400" y="15240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10800000">
            <a:off x="4724400" y="30480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048000" y="1828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1 180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784,15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239000" y="1828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1 193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358,55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8000" y="3352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1 205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762,16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239000" y="3352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1 218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393,62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48000" y="4876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24978,01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39000" y="4876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25 035,07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25" name="TextBox 2"/>
          <p:cNvSpPr txBox="1"/>
          <p:nvPr/>
        </p:nvSpPr>
        <p:spPr>
          <a:xfrm>
            <a:off x="2514600" y="6858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утвержденный бюджет на 6 сентября 2017 </a:t>
            </a:r>
          </a:p>
        </p:txBody>
      </p:sp>
      <p:sp>
        <p:nvSpPr>
          <p:cNvPr id="26" name="TextBox 3"/>
          <p:cNvSpPr txBox="1"/>
          <p:nvPr/>
        </p:nvSpPr>
        <p:spPr>
          <a:xfrm>
            <a:off x="6781800" y="6858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учетом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принятых изменений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57800" y="838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отклонение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905000" y="228600"/>
            <a:ext cx="5295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ХАРАКТЕРИСТИКИ БЮДЖЕТА: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</TotalTime>
  <Words>392</Words>
  <PresentationFormat>Экран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Theme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СУФД</dc:creator>
  <cp:lastModifiedBy>СУФД</cp:lastModifiedBy>
  <cp:revision>138</cp:revision>
  <dcterms:created xsi:type="dcterms:W3CDTF">2017-08-15T11:56:06Z</dcterms:created>
  <dcterms:modified xsi:type="dcterms:W3CDTF">2017-12-20T12:31:35Z</dcterms:modified>
</cp:coreProperties>
</file>