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3" r:id="rId4"/>
    <p:sldId id="274" r:id="rId5"/>
    <p:sldId id="275" r:id="rId6"/>
    <p:sldId id="276" r:id="rId7"/>
    <p:sldId id="277" r:id="rId8"/>
    <p:sldId id="278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24 ноября 2017 года № 11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 основании Закона Ставропольского края от 27 октября 2017 г. № 111-кз «О внесении изменений в Закон  Ставропольского края «О бюджете Ставропольского края на 2017 год и плановый период 2018 и 2019 годов», письма министерства образования и молодежной политики Ставропольского края от 01 ноября 2017 г. №07-26/9909, уведомлений,  поступивших от министерства труда и социальной защиты населения Ставропольского края: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981200"/>
            <a:ext cx="6629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5908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заработной платы педагогических работников муниципальных образовательных организаций дополнительного образования детей– 1 147,55 тыс. рублей;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2672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(прекращением деятельности, полномочий физическими лицами) – 1 000,00 тыс. рублей;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172200"/>
            <a:ext cx="88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выплату единовременного пособия на погребение – 33,37 тыс.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"/>
            <a:ext cx="6781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 – 2,99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676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осуществление отдельных государственных полномочий по социальной поддержке семьи и детей – 126,86 тыс. рублей;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438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компенсацию отдельным категориям граждан оплаты взноса на капитальный ремонт общего имущества в многоквартирном доме – 3,27 тыс. рублей;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по социальной защите отдельных категорий граждан – 4 596,55 тыс. рублей;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396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содействие достижению целевых показателей реализации региональных программ развития агропромышленного комплекса – 123,98 тыс. рублей;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47244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 2 485,00 тыс. рублей;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57912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осуществление ежемесячной денежной выплаты, назначаемой в случае рождения третьего ребенка или последующих детей до достижения ребенком возраста трех лет – 650,00 тыс. рублей;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выполнение передаваемых полномочий субъектов Российской Федерации (обеспечение государственных гарантий реализации прав на получение общедоступного и бесплатного начального общего, основного общего, среднего общего образования в муниципальных общеобразовательных организациях,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общего, основного общего, среднего общего образования в частных общеобразовательных организациях) – 1 903,20 тыс. рублей;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5908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выполнение передаваемых полномочий субъектов Российской Федерации (обеспечение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организациях) – 4 273,68 тыс. рублей;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2578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выполнение передаваемых полномочий субъектов Российской Федерации (предоставление мер социальной поддержки по оплате жилых помещений, отопления и освещения педагогическим работникам муниципальных образовательных организаций, проживающим и работающим в сельских населенных пунктах, рабочих поселках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городского типа) – 1 076,00 тыс. рублей.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4495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оплату жилищно-коммунальных услуг отдельным категориям граждан – 2 500,00 тыс. рублей;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" y="152400"/>
            <a:ext cx="861060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 на 3 826,63 тыс. рублей, из них:  доходы от предпринимательской деятельности – 2 446,63 тыс. рублей, доходы от родительской платы – 1 380,00 тыс.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C:\Users\СУФД\Desktop\1zvtqhe_57088d8dda6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479370" cy="4294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экономией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исполнении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Ставропольского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перераспределены бюджетные ассигнования: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990600"/>
            <a:ext cx="88392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3.1. Уменьшены бюджетные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ассигнования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распорядителям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0574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района Ставропольского края с подраздела 0111 «Резервные фонды» на 56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93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рублей, под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раздела 0113 «Другие общегосударственные расходы» на 417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,25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, с подраздела 0309 «Защита населения и территории от чрезвычайных ситуаций природного и техногенного характера, гражданская оборона» на 55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00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рублей;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1148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Финансовому управлению администрации Курского муниципального района Ставропольского края с подраздела 0113 «Другие общегосударственные расходы»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86,86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150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муниципальному казенному учреждению культуры «Управление культуры» Курского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Ставропольского края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подраздела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0801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1 067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подраздела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0802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Кинематография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713,20 тыс.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3.2. 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вели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чены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бюджетные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ассигнования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главному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распорядителю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средств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9144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x-none" smtClean="0">
                <a:latin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Ставропольского края на подраздел 0701 «Дошкольное образование»       1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007,15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, на подраздел 0702 «Общее образование» 1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305,06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, на подраздел 0703 «Дополнительное образование детей» 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,43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, на подраздел 0707 «Молодежная политика» 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,70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7432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отделу сельского хозяйства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Ставропольского края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подраздел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0113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общегосударственные расходы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69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,55 тыс. рублей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172.17.14.18\общая\!Документы\!Мелещенко\С рабочего стола\2453456\21db960991b2bc9c3b8e3edb190057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733800"/>
            <a:ext cx="5105400" cy="297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86868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4.1. Уменьшить плановые назначения по следующим видам налогов, в связи с их невыполнением: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066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единый налог  на вмененный доход для отдельных видов деятельности –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100,00 тыс. руб.;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государственная пошлина по делам, рассматриваемым в судах общей юрисдикции, мировыми судьями (за исключением Верховного Суда Российской Федерации) –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1200,00 тыс. руб.;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124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плата за иные виды негативного воздействия на окружающую среду –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70,00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8006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доходы от перечисления части прибыли, остающейся после уплаты налогов и иных обязательных платежей муниципальных унитарных предприятий, созданных муниципальным районом – на  70,00 тыс. рублей;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4114800"/>
            <a:ext cx="86868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4.2. Увеличить плановые назначения по следующим видам налогов: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6019800"/>
            <a:ext cx="868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по единому сельскохозяйственному налогу на 1 300,00 тыс. рублей.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11 733,98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11 666,73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67,25 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019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страхового возмещения по убытку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724400" y="16764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724400" y="32004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1 193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358,55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624,57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1 218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393,62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1 206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726,89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25 035,07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25 102,32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9 ноября 2017 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962</Words>
  <PresentationFormat>Экран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188</cp:revision>
  <dcterms:created xsi:type="dcterms:W3CDTF">2017-08-15T11:56:06Z</dcterms:created>
  <dcterms:modified xsi:type="dcterms:W3CDTF">2017-12-20T12:34:12Z</dcterms:modified>
</cp:coreProperties>
</file>