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3" r:id="rId4"/>
    <p:sldId id="274" r:id="rId5"/>
    <p:sldId id="275" r:id="rId6"/>
    <p:sldId id="276" r:id="rId7"/>
    <p:sldId id="277" r:id="rId8"/>
    <p:sldId id="278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9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УФД\Desktop\2453456\Новая папка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419600"/>
            <a:ext cx="8534400" cy="227171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17526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Решение «О внесении изменений в решение совета Курского муниципального района Ставропольского края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 08 декабря 2016 г. № 312 «О бюджете Курского муниципального района Ставропольского края на 2017 год и плановый период 2018 и 2019 годов» от 24 ноября 2017 года № 11</a:t>
            </a:r>
          </a:p>
        </p:txBody>
      </p:sp>
      <p:pic>
        <p:nvPicPr>
          <p:cNvPr id="1027" name="Picture 3" descr="C:\Users\СУФД\Desktop\2453456\Flag_of_Kursky_rayon_(Stavropol_krai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52400"/>
            <a:ext cx="25146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83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На основании Закона Ставропольского края от 27 октября 2017 г. № 111-кз «О внесении изменений в Закон  Ставропольского края «О бюджете Ставропольского края на 2017 год и плановый период 2018 и 2019 годов», письма министерства образования и молодежной политики Ставропольского края от 01 ноября 2017 г. №07-26/9909, уведомлений,  поступивших от министерства труда и социальной защиты населения Ставропольского края: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981200"/>
            <a:ext cx="66294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увеличены бюджетные ассигнования на следующие мероприятия: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25908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повышение заработной платы педагогических работников муниципальных образовательных организаций дополнительного образования детей– 1 147,55 тыс. рублей;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42672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выплату государственных пособий лицам, не подлежащим обязательному социальному страхованию на случай временной нетрудоспособности и в связи с материнством, и лицам, уволенным в связи с ликвидацией организаций (прекращением деятельности, полномочий физическими лицами) – 1 000,00 тыс. рублей;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6172200"/>
            <a:ext cx="8840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выплату единовременного пособия на погребение – 33,37 тыс. рублей.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52400"/>
            <a:ext cx="67818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уменьшены бюджетные ассигнования на следующие мероприятия: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6096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 – 2,99 тыс. рублей;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676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осуществление отдельных государственных полномочий по социальной поддержке семьи и детей – 126,86 тыс. рублей;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2438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компенсацию отдельным категориям граждан оплаты взноса на капитальный ремонт общего имущества в многоквартирном доме – 3,27 тыс. рублей;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3200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осуществление отдельных государственных полномочий по социальной защите отдельных категорий граждан – 4 596,55 тыс. рублей;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3962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содействие достижению целевых показателей реализации региональных программ развития агропромышленного комплекса – 123,98 тыс. рублей;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47244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компенсацию части платы, взимаемой с родителей (законных представителей) за присмотр и уход за детьми, посещающими образовательные организации, реализующие образовательные программы дошкольного образования 2 485,00 тыс. рублей;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2400" y="57912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осуществление ежемесячной денежной выплаты, назначаемой в случае рождения третьего ребенка или последующих детей до достижения ребенком возраста трех лет – 650,00 тыс. рублей;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83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выполнение передаваемых полномочий субъектов Российской Федерации (обеспечение государственных гарантий реализации прав на получение общедоступного и бесплатного начального общего, основного общего, среднего общего образования в муниципальных общеобразовательных организациях, а также обеспечение дополнительного образования детей в муниципальных общеобразовательных организациях и на финансовое обеспечение получения начального общего, основного общего, среднего общего образования в частных общеобразовательных организациях) – 1 903,20 тыс. рублей;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2590800"/>
            <a:ext cx="883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выполнение передаваемых полномочий субъектов Российской Федерации (обеспечение государственных гарантий реализации прав на получение общедоступного и бесплатного дошкольного образования в муниципальных дошкольных и общеобразовательных организациях и на финансовое обеспечение получения дошкольного образования в частных дошкольных и частных общеобразовательных организациях) – 4 273,68 тыс. рублей;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5257800"/>
            <a:ext cx="883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выполнение передаваемых полномочий субъектов Российской Федерации (предоставление мер социальной поддержки по оплате жилых помещений, отопления и освещения педагогическим работникам муниципальных образовательных организаций, проживающим и работающим в сельских населенных пунктах, рабочих поселках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поселках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городского типа) – 1 076,00 тыс. рублей.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44958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оплату жилищно-коммунальных услуг отдельным категориям граждан – 2 500,00 тыс. рублей;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4800" y="152400"/>
            <a:ext cx="8610600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4572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Согласно фактически поступивших доходов от оказания платных услуг и компенсации затрат государства в бюджет Курского муниципального района, отделу образования администрации Курского муниципального района Ставропольского края увеличены бюджетные ассигнования на 3 826,63 тыс. рублей, из них:  доходы от предпринимательской деятельности – 2 446,63 тыс. рублей, доходы от родительской платы – 1 380,00 тыс. рублей.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" name="Picture 1" descr="C:\Users\СУФД\Desktop\1zvtqhe_57088d8dda6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133600"/>
            <a:ext cx="4479370" cy="42941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152400"/>
            <a:ext cx="8839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связи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экономией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исполнении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Курского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муниципального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района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Ставропольского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края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перераспределены бюджетные ассигнования: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400" y="990600"/>
            <a:ext cx="88392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3.1. Уменьшены бюджетные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ассигнования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главным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распорядителям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бюджетных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средств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2057400"/>
            <a:ext cx="883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администрации Курского муниципального района Ставропольского края с подраздела 0111 «Резервные фонды» на 56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93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тыс. рублей, под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раздела 0113 «Другие общегосударственные расходы» на 417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,25 тыс. рублей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, с подраздела 0309 «Защита населения и территории от чрезвычайных ситуаций природного и техногенного характера, гражданская оборона» на 55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00 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 рублей;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41148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Финансовому управлению администрации Курского муниципального района Ставропольского края с подраздела 0113 «Другие общегосударственные расходы»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86,86 тыс. рублей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57150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муниципальному казенному учреждению культуры «Управление культуры» Курского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муниципального района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Ставропольского края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подраздела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0801 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1 067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тыс. рублей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подраздела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0802 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Кинематография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713,20 тыс. рублей.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228600"/>
            <a:ext cx="8839200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3.2. У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вели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чены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бюджетные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ассигнования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главному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распорядителю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бюджетных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средств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914400"/>
            <a:ext cx="883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x-none" smtClean="0">
                <a:latin typeface="Times New Roman" pitchFamily="18" charset="0"/>
                <a:cs typeface="Times New Roman" pitchFamily="18" charset="0"/>
              </a:rPr>
              <a:t>отделу образования администрации Курского муниципального района Ставропольского края на подраздел 0701 «Дошкольное образование»       1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007,15 тыс. рублей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, на подраздел 0702 «Общее образование» 1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305,06 тыс. рублей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, на подраздел 0703 «Дополнительное образование детей» 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,43 тыс. рублей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, на подраздел 0707 «Молодежная политика» 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,70 тыс. рублей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7432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отделу сельского хозяйства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администрации Курского муниципального района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Ставропольского края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подраздел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0113 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Другие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общегосударственные расходы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» 69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,55 тыс. рублей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\\172.17.14.18\общая\!Документы\!Мелещенко\С рабочего стола\2453456\21db960991b2bc9c3b8e3edb190057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733800"/>
            <a:ext cx="5105400" cy="2978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"/>
            <a:ext cx="86868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4.1. Уменьшить плановые назначения по следующим видам налогов, в связи с их невыполнением: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0668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единый налог  на вмененный доход для отдельных видов деятельности –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100,00 тыс. руб.;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9812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государственная пошлина по делам, рассматриваемым в судах общей юрисдикции, мировыми судьями (за исключением Верховного Суда Российской Федерации) –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1200,00 тыс. руб.;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1242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плата за иные виды негативного воздействия на окружающую среду –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70,00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48006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доходы от перечисления части прибыли, остающейся после уплаты налогов и иных обязательных платежей муниципальных унитарных предприятий, созданных муниципальным районом – на  70,00 тыс. рублей;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4800" y="4114800"/>
            <a:ext cx="8686800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4.2. Увеличить плановые назначения по следующим видам налогов: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4800" y="6019800"/>
            <a:ext cx="8686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по единому сельскохозяйственному налогу на 1 300,00 тыс. рублей.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905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Доходная часть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429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Расходная часть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876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Источники финансирования дефицита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1828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11 733,98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200" y="3352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11 666,73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4876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67,25 тыс. руб.*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019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*За счет страхового возмещения по убытку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0800000">
            <a:off x="4724400" y="46482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724400" y="16764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724400" y="32004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048000" y="1828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1 193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358,55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39000" y="1828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1 181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624,57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0" y="3352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1 218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393,62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39000" y="3352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1 206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726,89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0" y="4876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25 035,07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39000" y="4876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25 102,32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25" name="TextBox 2"/>
          <p:cNvSpPr txBox="1"/>
          <p:nvPr/>
        </p:nvSpPr>
        <p:spPr>
          <a:xfrm>
            <a:off x="2514600" y="685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утвержденный бюджет на 9 ноября 2017 </a:t>
            </a:r>
          </a:p>
        </p:txBody>
      </p:sp>
      <p:sp>
        <p:nvSpPr>
          <p:cNvPr id="26" name="TextBox 3"/>
          <p:cNvSpPr txBox="1"/>
          <p:nvPr/>
        </p:nvSpPr>
        <p:spPr>
          <a:xfrm>
            <a:off x="6781800" y="685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учетом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принятых изменений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838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отклонение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05000" y="228600"/>
            <a:ext cx="5295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ХАРАКТЕРИСТИКИ БЮДЖЕТА: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962</Words>
  <PresentationFormat>Экран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СУФД</dc:creator>
  <cp:lastModifiedBy>СУФД</cp:lastModifiedBy>
  <cp:revision>188</cp:revision>
  <dcterms:created xsi:type="dcterms:W3CDTF">2017-08-15T11:56:06Z</dcterms:created>
  <dcterms:modified xsi:type="dcterms:W3CDTF">2017-12-20T12:34:12Z</dcterms:modified>
</cp:coreProperties>
</file>