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9" r:id="rId4"/>
    <p:sldId id="280" r:id="rId5"/>
    <p:sldId id="273" r:id="rId6"/>
    <p:sldId id="276" r:id="rId7"/>
    <p:sldId id="28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от 22 декабря 2017 года № 26 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  основании  Закона  Ставропольского  края  от  01  декабря  2017 г.   № 121-кз «О внесении изменений в Закон  Ставропольского края «О бюджете Ставропольского края на 2017 год и плановый период 2018 и 2019 годов», постановления Правительства Ставропольского края от 28 ноября 2017 г. № 466-п «О внесении изменения в распределение субсидий из бюджета Ставропольского края, выделяемых бюджетам муниципальных районов и городских округов Ставропольского в 2017 году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расходов на проведение работ по капитальному ремонту кровель в муниципальных общеобразовательных организациях Ставропольского края в рамках реализации подпрограммы «Развитие дошкольного, общего и дополнительного образования» государственной программы Ставропольского края «Развитие образования», утвержденное постановлением Правительства Ставропольского края от 11 апреля 2017 г. № 145-п, постановление Правительства Ставропольского края от 12 декабря 2017 г. № 501-п «О внесении изменения распределение в 2017 году субсидий из бюджета Ставропольского края бюджетам муниципальных районов и городских округов Ставропольского края на обеспечение расходов, связанных с повышением заработной платы педагогических работников муниципальных общеобразовательных организаций дополнительного образования детей в сфере образования Ставропольского края, в рамках реализации подпрограммы «Развитие дошкольного, общего и дополнительного образования» государственной программы Ставропольского края «Развитие образования», утвержденное постановлением  Правительства  Ставропольского  края  от 04 июля 2017 г. № 262-п» и уведомлений,  поступивших от министерства образования Ставропольского края и министерства труда и социальной защиты населения Ставропольского края: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28600"/>
            <a:ext cx="6629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83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выполнение передаваемых полномочий субъектов РФ (обеспечение государственных гарантий реализации прав на получение общедоступного и бесплатного начального общего, основного общего, среднего общего образования в муниципальных общеобразовательных организациях, а так 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общего, основного общего, среднего общего образования в частных общеобразовательных организациях) – 5 475,20 тыс.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5052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выполнение передаваемых полномочий субъектов Российской Федерации (обеспечение 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организациях) – 1 298,15 тыс. рублей;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486400"/>
            <a:ext cx="8840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предоставление мер социальной поддержки по оплате жилых помещений, отопления и освещения педагогическим работникам образовательных организаций, проживающим и работающим в сельских населенных пунктах, рабочих поселках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городского типа) – 974,61 тыс. рублей;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осуществление отдельных государственных полномочий по социальной поддержке семьи и детей – 814,47 тыс. рублей;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9144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по социальной защите отдельных категорий граждан – 2 954,67 тыс. рублей;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884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выплату ежемесячного пособия на ребенка – 1 263,90 тыс. рублей;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209800"/>
            <a:ext cx="8840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выплату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(прекращением деятельности, полномочий физическими лицами) – 313,07 тыс. рублей;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35052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предоставление государственной социальной помощи малоимущим семьям, малоимущим одиноко проживающим гражданам – 50,00 тыс. рублей;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42672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осуществление ежегодной денежной выплаты лицам, награжденным нагрудным знаком «Почетный донор России» – 0,47 тыс. рублей;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029200"/>
            <a:ext cx="8840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 – 303,05 тыс. рублей;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096000"/>
            <a:ext cx="884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выплату единовременного пособия на погребение – 33,37 тыс. рублей;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52400"/>
            <a:ext cx="6781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заработной платы педагогических работников муниципальных образовательных организаций дополнительного образования детей – 406,87 тыс. рублей;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676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проведение работ по ремонту кровель в муниципальных общеобразовательных организациях – 196,41 тыс. рублей.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4953000"/>
            <a:ext cx="861060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Согласно фактически поступивших доходов от оказания платных услуг и компенсации затрат государства в бюджет Курского муниципального района увеличены бюджетные ассигнования по доходам от предпринимательской деятельности: отделу образования администрации Курского муниципального района Ставропольского края на 36,00 тыс. рублей, муниципальному казенному учреждению культуры «Управление культуры» на 9,76 тыс.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СУФД\Desktop\412423\11853-6-pravitelstvo_neodnozna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438400"/>
            <a:ext cx="3303468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 основании распоряжения администрации Курского муниципального района Ставропольского края от 19 декабря 2017 года №427-р «О внесении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на рассмотрение совета Курского муниципального района Ставропольского края предложений о перераспределении утвержденных бюджетных ассигнований между главными распорядителями бюджетных средств бюджета Курского муниципального района Ставропольского края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и в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связи с экономией при исполнении бюджета Курского муниципального района Ставропольского края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перераспределены бюджетные ассигнования: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2667000"/>
            <a:ext cx="8839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3.1. У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мень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шены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бюджетные ассигнования главн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ому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распорядител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бюджетных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средств: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администрации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Курского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Ставропольского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края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подраздела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0113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общегосударственные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рубл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подраздела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0412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национальной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экономики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50" name="Picture 2" descr="C:\Users\СУФД\Desktop\412423\sombelba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419600"/>
            <a:ext cx="3093910" cy="212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УФД\Desktop\412423\єк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971800"/>
            <a:ext cx="5867400" cy="333834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2400" y="152400"/>
            <a:ext cx="8839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3.2. У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вели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чены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бюджетные ассигнования главному распорядителю бюджетных средств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отделу образования администрации Курского муниципального района Ставропольского края на подраздел 0701 «Дошкольное образование»   21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для оплаты работ по ремонту канализации в муниципальном дошкольном образовательном учреждении детского сада общеразвивающего вида с приоритетным осуществлением художественно-эстетического развития детей № 11 Курского муниципального района Ставропольского края, на подраздел 0702 «Общее образование» 30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для оплаты работ по ремонту приямок в здании муниципального казенного общеобразовательного учреждения средней общеобразовательной школы № 5 Курского муниципального района Ставропольского края.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6096000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Учтены передвижки бюджетных средств по разделам, согласно поданным письмам главных распорядителей средств бюджета.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12 884,33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12 923,44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39,11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руб.*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*За счет возврата остатков и субсидий прошлых лет (Управление труда и социальной защиты населения администрации Курского муниципального района Ставропольского края).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1 181 624,57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9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1 194508,90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1 206 726,89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1 219 650,33 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25 102,32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25 141,43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685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24 ноября 2017 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868</Words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224</cp:revision>
  <dcterms:created xsi:type="dcterms:W3CDTF">2017-08-15T11:56:06Z</dcterms:created>
  <dcterms:modified xsi:type="dcterms:W3CDTF">2018-03-22T07:18:06Z</dcterms:modified>
</cp:coreProperties>
</file>