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87" r:id="rId4"/>
    <p:sldId id="288" r:id="rId5"/>
    <p:sldId id="289" r:id="rId6"/>
    <p:sldId id="290" r:id="rId7"/>
    <p:sldId id="291" r:id="rId8"/>
    <p:sldId id="272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УФД\Desktop\2453456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8534400" cy="2271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752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 «О внесении изменений в решение совета Курского муниципального района Ставропольского края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07 декабря 2017 г. № 16 «О бюджете Курского муниципального района Ставропольского края на 2018 год и плановый период 2019 и 2020 годов» от 28 июня 2018 года № 65</a:t>
            </a:r>
          </a:p>
        </p:txBody>
      </p:sp>
      <p:pic>
        <p:nvPicPr>
          <p:cNvPr id="1027" name="Picture 3" descr="C:\Users\СУФД\Desktop\2453456\Flag_of_Kursky_rayon_(Stavropol_krai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основании распоряжения администрации Курского муниципального района Ставропольского края от 19 июня 2018 года № 196-р «О распределении свободных остатков бюджетных средств по состоянию на 01 января 2018 года», распоряжения администрации Курского муниципального района Ставропольского края от 19 июня 2018 г. № 198-р «О внесении на рассмотрение совета Курского муниципального района Ставропольского края предложения о перераспределении  утвержденных бюджетных ассигнований между главными распорядителями бюджетных средств бюджета Курского муниципального района», распоряжения администрации Курского муниципального района Ставропольского края от 23 мая 2018 года  № 67-рк «О выделении денежных средств на выплату единовременного поощрения за безупречную и эффективную муниципальную службу Белой С.В.» и уведомлений поступивших от министерства труда и социальной защиты Ставропольского края: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6629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увеличены бюджетные ассигнования на следующие мероприятия: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8383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выплата ежегодного социального пособия на проезд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студентам – 0,89 тыс. рублей;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на предоставление государственной                                                                 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социальной помощи малоимущим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семьям, малоимущим одиноко 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проживающим гражданам – 83,63 тыс. рублей;  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выплату единовременного пособия на погребение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28,50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agstav.ru/wp-content/uploads/2015/08/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76600"/>
            <a:ext cx="2286000" cy="1483178"/>
          </a:xfrm>
          <a:prstGeom prst="rect">
            <a:avLst/>
          </a:prstGeom>
          <a:noFill/>
        </p:spPr>
      </p:pic>
      <p:pic>
        <p:nvPicPr>
          <p:cNvPr id="6" name="Picture 4" descr="http://ivanovskoe.mos.ru/upload/medialibrary/784/2010-trif-podderzhk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53267" cy="1604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8839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Свободные остатки по состоянию на 01.01.2018 года в размере 5 944,36 тыс. рублей предлагаем распределить в соответствии с распоряжением администрации Курского муниципального района Ставропольского края 196-р от 19 июня 2018 г. «О распределении свободных остатков бюджетных средств по состоянию на 01 января 2018 года» следующим образом:</a:t>
            </a:r>
          </a:p>
        </p:txBody>
      </p:sp>
      <p:pic>
        <p:nvPicPr>
          <p:cNvPr id="22530" name="Picture 2" descr="https://www.zelao.ru/files/cache/900x600_adaptiveResize_november_2016_432543255432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дминистрации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Курского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Ставропольского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подраздел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0113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 - 5 749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,20 тыс. рублей,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219200"/>
            <a:ext cx="8839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ремонт системы отопления в задании администрации Курского муниципального района Ставропольского края расположенного по адресу: Ставропольский край, Курский район, станица Курская, переулок Школьный, дом 12 - 4 711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 ремонт системы отопления в средней общеобразовательной школе №3 с. Каново Курского муниципального района Ставропольского края - 1 038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,20 тыс. рублей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zhevsk.ru/forums/icons/forum_pictures/asyncupload/613144/2017/2/21/1487688534U613144TThb761231883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3718982" cy="2789237"/>
          </a:xfrm>
          <a:prstGeom prst="rect">
            <a:avLst/>
          </a:prstGeom>
          <a:noFill/>
        </p:spPr>
      </p:pic>
      <p:pic>
        <p:nvPicPr>
          <p:cNvPr id="6148" name="Picture 4" descr="https://staticfiles.gorsite.ru/media/registr-otopleniya-kak-raznovidnost-otopitelnogo-pribora6_ZTylEnx.jpeg.640x480_q60_box-0%2C0%2C640%2C480_crop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76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20313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тделу образования администрации Курского муниципального района Ставропольского края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подраздел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0702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- 195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,16 тыс. рублей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на проектно-сметную документацию по ремонту кровли (средняя общеобразовательная школа №4 с. Ростовановское Курского муниципального района Ставропольского края, средняя общеобразовательная школа №8 с. Русское Курского муниципального района Ставропольского).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remoo.ru/wp-content/uploads/2017/10/montazh-metallocherepicy-poshagovaya-instrukciy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6485615" cy="4318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838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распоряжением администрации Курского муниципального района Ставропольского края № 198-р от 19 июня 2018 г.  «О внесении на рассмотрение совета Курского муниципального района Ставропольского края предложения о перераспределении утвержденных бюджетных ассигнований между главными распорядителями бюджетных средств бюджета Курского муниципального района Ставропольского края»: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71600"/>
            <a:ext cx="85344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.1.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уменьшить бюджетные ассигнования главным распорядителям бюджетных средств: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района Ставропольского края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подраздел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0409 «Дорожное хозяйство (дорожные фонды)» на  1 458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муниципальному казенному учреждению культуры «Управление культуры» Курского муниципального района Ставропольского края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подраздел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0703 «Дополнительное образование»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75,56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на поддержку отрасли культуры (укрепление материально-технической базы и оснащение оборудованием муниципальных организаций дополнительного образования (детских школ искусств).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505200"/>
            <a:ext cx="8534400" cy="3216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бюджетные ассигнования главным распорядителям бюджетных средств: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      администрации Курского муниципального района Ставропольского края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: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подраздел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0113 «Другие общегосударственные вопросы» на 800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на проведение работ по благоустройству территории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прилегающей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нежило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здани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расположенно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по адресу: Ставропольский край, Курский район, село Русское, улица Школьная, дом 50 «а»;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      подраздел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0412 «Другие вопросы в области национальной экономики» на 75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на кадастровые работы по подготовке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планов объектов землеустройства по описанию территориальных зон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П-2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Зона размещения объектов производственной и инженерной инфраструктур»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О-1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Зона общего пользования»,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измененных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правилах землепользования и застройки муниципального образования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Курского сельсовета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границах населенных пунктов станица Курская, поселок Ровный, хутор Новая Деревня, 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457201"/>
            <a:ext cx="86106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село Добровольное,  хутор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Новотаврический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Курского района Ставропольского края, утвержденных решением совета Курского муниципального района Ставропольского края от 15 октября 2015 г. № 227, и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территориальной зоны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ОСШ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Зона размещения общеобразовательных школ»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хутора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Привольный правил землепользования и застройки муниципального образования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Полтавского сельсовета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Курского района Ставропольского края, утвержденных решением совета Курского муниципального района Ставропольского края от 15 октября 2015 г. № 228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;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        подраздел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0703 «Дополнительное образование»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75,56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на поддержку отрасли культуры (укрепление материально-технической базы и оснащение оборудованием муниципальных организаций дополнительного образования (детских школ искусств);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         отделу образования администрации Курского муниципального района Ставропольского края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подраздел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0709 «Другие вопросы в области образования»  - 583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из них: муниципальному учреждению «Центр ОУ» на обслуживание пожарной сигнализации – 400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; техническое диагностирование электрооборудование в образовательных учреждения Курского муниципального района Ставропольского края – 182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тыс.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334000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Учтены передвижки бюджетных средств по разделам, согласно поданным письмам главных распорядителей средств бюджета.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038600"/>
            <a:ext cx="8610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Увеличены бюджетные ассигнования отделу образования администрации Курского муниципального района Ставропольского края (за счет дохода полученного от продажи имущества, находящегося в муниципальной собственности – автобуса ПАЗ 32053-70) на 34,07 тыс. рублей,  для оплаты ремонта нового автобуса – 21,12 тыс. рублей и для оплаты налога на имущество – 12,95 тыс. рублей.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2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70,53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6 091,45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6 020,92 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724400" y="4648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24400" y="15240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724400" y="3124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1 174 602,65тыс.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1 174 673,18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3316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1 199 915,95тыс.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007,40тыс.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25 313,30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334,22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25146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утвержденный бюджет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6781800" y="68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принятых изменений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отклонение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228600"/>
            <a:ext cx="529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источников финансирования бюджета на 6 020,92  тыс. руб.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произведено за счет: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295400"/>
            <a:ext cx="8305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направления свободных остатков местного бюджета - 5 944,36 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возврата остатков и субсидий прошлых лет – 42,49 тыс. рублей (управление труда и социальной защиты населения администрации Курского муниципального района Ставропольского края);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дохода полученного от продажи имущества – 34,07 тыс. рублей.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742</Words>
  <PresentationFormat>Экран (4:3)</PresentationFormat>
  <Paragraphs>69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КострицкаяЕВ</cp:lastModifiedBy>
  <cp:revision>351</cp:revision>
  <dcterms:created xsi:type="dcterms:W3CDTF">2017-08-15T11:56:06Z</dcterms:created>
  <dcterms:modified xsi:type="dcterms:W3CDTF">2018-07-24T10:44:13Z</dcterms:modified>
</cp:coreProperties>
</file>