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9" r:id="rId4"/>
    <p:sldId id="276" r:id="rId5"/>
    <p:sldId id="272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07 декабря 2017 г. № 16 «О бюджете Курского муниципального района Ставропольского края на 2018 год и плановый период 2019 и 2020 годов» от 29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мая 2018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58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основании постановлений Правительства Ставропольского края от 04 апреля 2018 г. № 123-п «О распределении субсидий из бюджета Ставропольского края, выделяемых бюджетам муниципальных образований Ставропольского края в 2018 году на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расходов на проведение работ по капитальному ремонту кровель в муниципальных общеобразовательных организациях Ставропольского края в рамках реализации подпрограммы «Развитие дошкольного, общего и дополнительного образования» государственной программы Ставропольского края «Развитие образования», от 16 апреля 2018 г. № 148-п «О распределении субсидий из бюджета Ставропольского края, выделяемых бюджетам муниципальных образований Ставропольского края в 2018 году на поддержку отрасли культуры в рамках реализации подпрограммы «Культура» государственной программы Ставропольского края «Культура и туристско-рекреационный комплекс» (укрепление материально-технической базы и оснащение оборудованием муниципальных образовательных организаций дополнительного образования (детских школ искусств))», от 16 апреля 2018 г. №150-п «О распределении субсидий из бюджета Ставропольского края, выделяемых бюджетам муниципальных образований Ставропольского края в 2018 году на поддержку отрасли культуры в рамках реализации подпрограммы «Культура» государственной программы Ставропольского края «Культура и туристско-рекреационный комплекс» (комплектование книжных фондов библиотек муниципальных образований Ставропольского края)», проекта постановления «О распределении субсидий из бюджета Ставропольского края, выделяемых бюджетам муниципальных районов и городских округов Ставропольского края в 2018 году на проведение работ по замене оконных блоков в муниципальных дошкольных образовательных организациях Ставропольского края, муниципальных общеобразовательных организациях Ставропольского края и муниципальных организациях дополнительного образования Ставропольского края в рамках реализации подпрограммы «Энергосбережение и повышение энергетической эффективности» государственной программы Ставропольского края «Развитие энергетики, промышленности и связи», распоряжения администрации Курского муниципального района Ставропольского края от 26 марта 2018 г. №45-рк «О выделении денежных средств на выплаты материальной помощи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Збарской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Н.Ю.» и уведомлений поступивших от министерства труда и социальной защиты Ставропольского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края: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remontik.org/project/images/other/index/photo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1000"/>
            <a:ext cx="1625600" cy="1219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5776" y="533400"/>
            <a:ext cx="868822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работ по ремонту кровель в муниципальных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организациях – 3 618,41 тыс. 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 по замене оконных блоков 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организациях Ставропольского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4 530,85 тыс. 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комплектование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книжных фондов библиотек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образований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99,51 тыс. 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и оснащение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организаций дополнительного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(детских школ искусств) - 24,89 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переданного полномочия Российской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осуществлению ежегодной денежной выплаты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награжденным нагрудным знаком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Почетный донор России» - 13,74 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выплату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единовременного пособия на погребение – 80,10 тыс. рублей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aviamotornaja-remontokon.ru/img/remok/rem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524000"/>
            <a:ext cx="1704012" cy="108746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95400" y="0"/>
            <a:ext cx="6629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http://asoiu.edu.az/photos/shares/icon/kitabxana/5948fffea70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286000"/>
            <a:ext cx="1606813" cy="1066800"/>
          </a:xfrm>
          <a:prstGeom prst="rect">
            <a:avLst/>
          </a:prstGeom>
          <a:noFill/>
        </p:spPr>
      </p:pic>
      <p:pic>
        <p:nvPicPr>
          <p:cNvPr id="4106" name="Picture 10" descr="http://unison1.ru/img/classes/classes-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3429000"/>
            <a:ext cx="1676400" cy="1181100"/>
          </a:xfrm>
          <a:prstGeom prst="rect">
            <a:avLst/>
          </a:prstGeom>
          <a:noFill/>
        </p:spPr>
      </p:pic>
      <p:pic>
        <p:nvPicPr>
          <p:cNvPr id="4108" name="Picture 12" descr="http://nzd22.ru/wp-content/uploads/2018/02/unnam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648200"/>
            <a:ext cx="1598961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152400"/>
            <a:ext cx="8839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фактически поступивших доходов от оказания платных услуг и компенсации затрат государства в бюджет Курского муниципального района, отделу образования администрации Курского муниципального района Ставропольского края увеличены бюджетные ассигнования (доходы от предпринимательской деятельности) на 4 244,04 тыс. рублей.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5715000"/>
            <a:ext cx="883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Учтены передвижки бюджетных средств по разделам, согласно поданным письмам главных распорядителей средств бюджета.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ttp://img1.stavropolye.tv/a0eda8fe360c674bfb0b28f80e2d9aa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5715000" cy="3899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12 458,68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12 611,54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152,86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1 162 143,97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1 174 602,65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16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1 187 304,41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1 199 915,95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25 160,44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313,30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68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839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источников финансирования бюджета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152,86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произведено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счет: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295400"/>
            <a:ext cx="8839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/>
              <a:t>возврата остатков и субсидий прошлых лет (управление труда и социальной защиты населения администрации Курского муниципального района Ставропольского края).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205</Words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КострицкаяЕВ</cp:lastModifiedBy>
  <cp:revision>327</cp:revision>
  <dcterms:created xsi:type="dcterms:W3CDTF">2017-08-15T11:56:06Z</dcterms:created>
  <dcterms:modified xsi:type="dcterms:W3CDTF">2018-06-19T12:17:49Z</dcterms:modified>
</cp:coreProperties>
</file>