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9" r:id="rId4"/>
    <p:sldId id="276" r:id="rId5"/>
    <p:sldId id="272" r:id="rId6"/>
    <p:sldId id="286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2244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6/19/2018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СУФД\Desktop\2453456\Новая папка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419600"/>
            <a:ext cx="8534400" cy="2271712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0" y="1752600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Решение «О внесении изменений в решение совета Курского муниципального района Ставропольского края </a:t>
            </a:r>
          </a:p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от 07 декабря 2017 г. № 16 «О бюджете Курского муниципального района Ставропольского края на 2018 год и плановый период 2019 и 2020 годов» от 29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мая 2018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года №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58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СУФД\Desktop\2453456\Flag_of_Kursky_rayon_(Stavropol_krai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52400"/>
            <a:ext cx="2514600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88392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На основании постановлений Правительства Ставропольского края от 04 апреля 2018 г. № 123-п «О распределении субсидий из бюджета Ставропольского края, выделяемых бюджетам муниципальных образований Ставропольского края в 2018 году на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софинансирование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расходов на проведение работ по капитальному ремонту кровель в муниципальных общеобразовательных организациях Ставропольского края в рамках реализации подпрограммы «Развитие дошкольного, общего и дополнительного образования» государственной программы Ставропольского края «Развитие образования», от 16 апреля 2018 г. № 148-п «О распределении субсидий из бюджета Ставропольского края, выделяемых бюджетам муниципальных образований Ставропольского края в 2018 году на поддержку отрасли культуры в рамках реализации подпрограммы «Культура» государственной программы Ставропольского края «Культура и туристско-рекреационный комплекс» (укрепление материально-технической базы и оснащение оборудованием муниципальных образовательных организаций дополнительного образования (детских школ искусств))», от 16 апреля 2018 г. №150-п «О распределении субсидий из бюджета Ставропольского края, выделяемых бюджетам муниципальных образований Ставропольского края в 2018 году на поддержку отрасли культуры в рамках реализации подпрограммы «Культура» государственной программы Ставропольского края «Культура и туристско-рекреационный комплекс» (комплектование книжных фондов библиотек муниципальных образований Ставропольского края)», проекта постановления «О распределении субсидий из бюджета Ставропольского края, выделяемых бюджетам муниципальных районов и городских округов Ставропольского края в 2018 году на проведение работ по замене оконных блоков в муниципальных дошкольных образовательных организациях Ставропольского края, муниципальных общеобразовательных организациях Ставропольского края и муниципальных организациях дополнительного образования Ставропольского края в рамках реализации подпрограммы «Энергосбережение и повышение энергетической эффективности» государственной программы Ставропольского края «Развитие энергетики, промышленности и связи», распоряжения администрации Курского муниципального района Ставропольского края от 26 марта 2018 г. №45-рк «О выделении денежных средств на выплаты материальной помощи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Збарской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Н.Ю.» и уведомлений поступивших от министерства труда и социальной защиты Ставропольского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края: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://remontik.org/project/images/other/index/photo-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381000"/>
            <a:ext cx="1625600" cy="12192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55776" y="533400"/>
            <a:ext cx="868822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проведение работ по ремонту кровель в муниципальных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общеобразовательных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организациях – 3 618,41 тыс. рублей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проведение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 по замене оконных блоков в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муниципальных образовательных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организациях Ставропольского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4 530,85 тыс. рублей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комплектование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книжных фондов библиотек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муниципальных образований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99,51 тыс. рублей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укрепление материально-технической базы и оснащение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оборудованием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муниципальных организаций дополнительного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образования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(детских школ искусств) - 24,89 тыс.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рублей;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осуществление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переданного полномочия Российской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Федерации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осуществлению ежегодной денежной выплаты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лицам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награжденным нагрудным знаком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Почетный донор России» - 13,74 тыс.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рублей;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выплату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единовременного пособия на погребение – 80,10 тыс. рублей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http://aviamotornaja-remontokon.ru/img/remok/rem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1524000"/>
            <a:ext cx="1704012" cy="1087464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295400" y="0"/>
            <a:ext cx="66294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увеличены бюджетные ассигнования на следующие мероприятия: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2" name="Picture 6" descr="http://asoiu.edu.az/photos/shares/icon/kitabxana/5948fffea709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38800" y="2286000"/>
            <a:ext cx="1606813" cy="1066800"/>
          </a:xfrm>
          <a:prstGeom prst="rect">
            <a:avLst/>
          </a:prstGeom>
          <a:noFill/>
        </p:spPr>
      </p:pic>
      <p:pic>
        <p:nvPicPr>
          <p:cNvPr id="4106" name="Picture 10" descr="http://unison1.ru/img/classes/classes-0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6600" y="3429000"/>
            <a:ext cx="1676400" cy="1181100"/>
          </a:xfrm>
          <a:prstGeom prst="rect">
            <a:avLst/>
          </a:prstGeom>
          <a:noFill/>
        </p:spPr>
      </p:pic>
      <p:pic>
        <p:nvPicPr>
          <p:cNvPr id="4108" name="Picture 12" descr="http://nzd22.ru/wp-content/uploads/2018/02/unnamed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29400" y="4648200"/>
            <a:ext cx="1598961" cy="106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2400" y="152400"/>
            <a:ext cx="88392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Согласно фактически поступивших доходов от оказания платных услуг и компенсации затрат государства в бюджет Курского муниципального района, отделу образования администрации Курского муниципального района Ставропольского края увеличены бюджетные ассигнования (доходы от предпринимательской деятельности) на 4 244,04 тыс. рублей.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2400" y="5715000"/>
            <a:ext cx="88392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Учтены передвижки бюджетных средств по разделам, согласно поданным письмам главных распорядителей средств бюджета.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http://img1.stavropolye.tv/a0eda8fe360c674bfb0b28f80e2d9aab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752600"/>
            <a:ext cx="5715000" cy="38995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905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Доходная часть бюджета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34290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Расходная часть бюджета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8768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Источники финансирования дефицита бюджета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10200" y="18288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12 458,68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руб.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10200" y="33528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12 611,54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10200" y="48768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152,86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руб.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 rot="10800000">
            <a:off x="4724400" y="4648200"/>
            <a:ext cx="609600" cy="10668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 rot="10800000">
            <a:off x="4724400" y="1524000"/>
            <a:ext cx="609600" cy="10668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 rot="10800000">
            <a:off x="4724400" y="3124200"/>
            <a:ext cx="609600" cy="1066800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3048000" y="1828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1 162 143,97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руб.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239000" y="1828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1 174 602,65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руб.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48000" y="3316069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1 187 304,41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руб.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239000" y="3352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1 199 915,95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руб.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048000" y="4876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25 160,44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руб.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239000" y="4876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25 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313,30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руб.</a:t>
            </a:r>
          </a:p>
        </p:txBody>
      </p:sp>
      <p:sp>
        <p:nvSpPr>
          <p:cNvPr id="25" name="TextBox 2"/>
          <p:cNvSpPr txBox="1"/>
          <p:nvPr/>
        </p:nvSpPr>
        <p:spPr>
          <a:xfrm>
            <a:off x="2514600" y="6858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утвержденный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бюджет</a:t>
            </a:r>
          </a:p>
        </p:txBody>
      </p:sp>
      <p:sp>
        <p:nvSpPr>
          <p:cNvPr id="26" name="TextBox 3"/>
          <p:cNvSpPr txBox="1"/>
          <p:nvPr/>
        </p:nvSpPr>
        <p:spPr>
          <a:xfrm>
            <a:off x="6781800" y="6858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учетом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принятых изменений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257800" y="838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отклонение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905000" y="228600"/>
            <a:ext cx="5295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ОСНОВНЫЕ ХАРАКТЕРИСТИКИ БЮДЖЕТА: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228600"/>
            <a:ext cx="883920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Увеличение источников финансирования бюджета 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152,86 тыс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руб.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произведено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счет: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2400" y="1295400"/>
            <a:ext cx="88392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smtClean="0"/>
              <a:t>возврата остатков и субсидий прошлых лет (управление труда и социальной защиты населения администрации Курского муниципального района Ставропольского края).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2428</TotalTime>
  <Words>205</Words>
  <PresentationFormat>Экран (4:3)</PresentationFormat>
  <Paragraphs>53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СУФД</dc:creator>
  <cp:lastModifiedBy>КострицкаяЕВ</cp:lastModifiedBy>
  <cp:revision>327</cp:revision>
  <dcterms:created xsi:type="dcterms:W3CDTF">2017-08-15T11:56:06Z</dcterms:created>
  <dcterms:modified xsi:type="dcterms:W3CDTF">2018-06-19T12:17:49Z</dcterms:modified>
</cp:coreProperties>
</file>