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9" r:id="rId4"/>
    <p:sldId id="280" r:id="rId5"/>
    <p:sldId id="273" r:id="rId6"/>
    <p:sldId id="276" r:id="rId7"/>
    <p:sldId id="281" r:id="rId8"/>
    <p:sldId id="282" r:id="rId9"/>
    <p:sldId id="283" r:id="rId10"/>
    <p:sldId id="284" r:id="rId11"/>
    <p:sldId id="285" r:id="rId12"/>
    <p:sldId id="272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 бюджете Курского муниципального района Ставропольского края на 2018 год и плановый период 2019 и 2020 годов»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29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марта 2018 года 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41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униципальному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казенному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учреждению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культуры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культуры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Курского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Ставропольского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727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066800"/>
            <a:ext cx="8839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x-none" smtClean="0">
                <a:latin typeface="Times New Roman" pitchFamily="18" charset="0"/>
                <a:cs typeface="Times New Roman" pitchFamily="18" charset="0"/>
              </a:rPr>
              <a:t>подраздел 0801 «Культура» -  334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тыс. рублей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в том числе: на оплату услуг по проведению строительного контроля при выполнении работ по капитальному ремонту муниципального учреждения культуры «Межпоселенческий районный Дом культуры» 62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 на проведение мероприятия краевой Масленицы 2018 года в городе Ставрополе -  271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,30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x-none" smtClean="0">
                <a:latin typeface="Times New Roman" pitchFamily="18" charset="0"/>
                <a:cs typeface="Times New Roman" pitchFamily="18" charset="0"/>
              </a:rPr>
              <a:t>подраздел 0703 «Дополнительное образование детей» на ремонт системы отопления в здании Эдиссийского филиала муниципального учреждения дополнительного образования Курской детской музыкальной школы – 393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тыс.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УФД\Desktop\Concert_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733800"/>
            <a:ext cx="5899666" cy="2909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 соответствии с распоряжением администрации Курского муниципального района Ставропольского края  № 77-р от 12 марта 2018 г.  «О внесении на рассмотрение совета Курского муниципального района Ставропольского края предложения о перераспределении утвержденных бюджетных ассигнований между главными распорядителями бюджетных средств бюджета Курского муниципального района Ставропольского края»: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2057400"/>
            <a:ext cx="8839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.1. уменьшить бюджетные ассигнования главному распорядителю бюджетных средств - администрации Курского муниципального района Ставропольского края  подраздел  0113 «Другие общегосударственные вопросы» на 617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рубл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3200400"/>
            <a:ext cx="8839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.2. увеличить бюджетные ассигнования главному распорядителю бюджетных средств - муниципальному казенному учреждению культуры «Управление культуры» Курского муниципального района Ставропольского края на подраздел 0801 «Культура» на 617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, для  проведения ремонтных работ в муниципальном учреждении культуры «Межпоселенческий районный Дом культуры» Курского муниципального района Ставропольского края  из них: на изготовление, монтаж ограждений из нержавеющей стали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392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 на услуги для прокладки водопроводной трубы для полива клумб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224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5715000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Учтены передвижки бюджетных средств по разделам, согласно поданным письмам главных распорядителей средств бюджета.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574,23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25 734,67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25 160,44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1 161 569,74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1 162 143,97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1 161 569,74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1 187 304,41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25 160,44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68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Первоначально утвержденный 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источников финансирования бюджета на 25 160,44 тыс. руб. произведено за счет: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295400"/>
            <a:ext cx="88392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свободных остатков местного бюджета - 9 818,90 тыс. рублей.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возврата остатков и субсидий прошлых лет - 6 632,68 тыс. рублей (администрация  Курского муниципального района Ставропольского края - 3828,48 тыс. рублей, отдел образования  администрации Курского муниципального района Ставропольского края - 149,11 тыс. рублей, управление труда и социальной защиты населения администрации Курского муниципального района Ставропольского края - 57,65 тыс. рублей, отдел сельского хозяйства и охраны окружающей среды администрации Курского муниципального района Ставропольского края  - 2 597,44 тыс. рублей).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остатков бюджетных инвестиций на проведение капитального ремонта зданий и сооружений муниципальных учреждений культуры - 8 708,86 тыс. рублей (для  проведения ремонтных работ в муниципальном учреждении культуры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Межпоселенческий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районный Дом культуры» Курского муниципального района Ставропольского края).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На основании Закона Ставропольского края от 27 февраля 2018 г.   № 8-кз «О внесении изменений в Закон Ставропольского края «О бюджете Ставропольского края на 2018 год и плановый период 2019 и 2020 годов», постановления Правительства Ставропольского края от 27 февраля 2018 г. № 66-п «О распределении в 2018 году субсидий из бюджета Ставропольского края бюджетам муниципальных образований Ставропольского края на компенсацию расходов по повышению заработной платы муниципальных служащих муниципальной службы в Ставропольском крае и лиц, не замещающих должности муниципальной службы Ставропольского края и исполняющих обязанности по техническому обеспечению деятельности органов местного самоуправления муниципальных образований Ставропольского края, а также работников муниципальных учреждений Ставропольского края, за исключением отдельных категорий работников муниципальных учреждений Ставропольского края, которым повышение заработной платы осуществляется в соответствии с указами Президента Российской Федерации от 07 мая 2012 года № 597 «О мероприятиях по реализации государственной социальной политики», от 1 июня 2012 года № 761 «О Национальной стратегии действий в интересах детей на 2012-2017 годы» и от 28 декабря 2012 года № 1688 «О некоторых мерах по реализации государственной политики в сфере защиты детей-сирот и детей, оставшихся без попечения родителей», распоряжения администрации Курского муниципального района Ставропольского края от 12 марта 2018 года  № 76-р «О внесении на рассмотрение совета Курского муниципального района Ставропольского края предложений о распределении свободных остатков бюджетных средств по состоянию на 01 января 2018 года», распоряжения администрации Курского муниципального района Ставропольского края от, 12 марта 2018 г. № 77-р «О внесении на рассмотрение совета Курского муниципального района Ставропольского края предложения о перераспределении  утвержденных бюджетных ассигнований между главными распорядителями бюджетных средств бюджета Курского муниципального района» и уведомлений поступивших от министерства труда и социальной защиты Ставропольского края, от комитета Ставропольского края по делам архивов и от министерства сельского хозяйства Ставропольского края: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6629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выполнение передаваемых полномочий субъектов Российской Федерации (реализация закона Ставропольского края «О наделении органов местного самоуправления муниципальных образований в Ставропольском крае отдельными государственными полномочиями Ставропольского края по формированию, содержанию и использованию Архивного фонда Ставропольского края») – 20,19 тыс. руб.;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реализация мероприятий в области градостроительной деятельности – 421,87 тыс. руб.;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657600"/>
            <a:ext cx="8840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компенсация расходов по повышению заработной платы муниципальных служащих муниципальной службы, а также работников муниципальных учреждений – 3 377,96 тыс. руб.;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648200"/>
            <a:ext cx="8840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организациях,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общего, основного общего, среднего общего образования в частных общеобразовательных организациях – 2 046,25 тыс. руб.;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и осуществление деятельности по опеке и попечительству в области здравоохранения - 12,39 тыс. рублей;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и осуществление деятельности по опеке и попечительству в области образования - 47,24 тыс. руб.;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по социальной поддержке семьи и детей - 270,80 тыс. руб.;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в области труда и социальной защиты отдельных категорий граждан - 494,29 тыс. руб.;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88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выплата пособия на ребенка - 1 060,36 тыс. руб.;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429000"/>
            <a:ext cx="884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выплата ежегодной денежной компенсации многодетным семьям на каждого из детей не старше 18 лет, обучающихся в общеобразовательных организациях, на приобретение комплекта школьной одежды, спортивной одежды и обуви и школьных письменных принадлежностей - 44,64 тыс. рублей;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572000"/>
            <a:ext cx="8840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переданного полномочия Российской Федерации по осуществлению ежегодной денежной выплаты лицам, награжденным нагрудным знаком «Почетный донор России» - 48,67 тыс. рублей;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5486400"/>
            <a:ext cx="88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ежегодного социального пособия на проезд студентам - 2,88 тыс. рублей;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58674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компенсацию отдельным категориям граждан оплаты взноса на капитальный ремонт общего имущества в многоквартирном доме - 13,90 тыс. рублей;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по социальной защите отдельных категорий граждан - 2 424,72 тыс. руб.;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выплату единовременного пособия на погребение - 101,37 тыс. рублей.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905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возмещение части затрат на приобретение элитных семян - 2 592,93 тыс. руб.;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514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оказание несвязанной поддержки сельскохозяйственным товаропроизводителям в области растениеводства - 3 287,57 тыс. руб.;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990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администрирование переданных  отдельных государственных полномочий в области сельского хозяйства - 61,17 тыс. руб.;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4267200"/>
            <a:ext cx="6781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019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возмещение части затрат по наращиванию маточного поголовья овец и коз - 624,49 тыс. 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5029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ежемесячная денежная выплата, назначаемая в случае рождения третьего ребенка или последующих детей до достижения ребенком возраста трех лет - 9 088,65 тыс.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752600"/>
            <a:ext cx="8839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Согласно фактически поступивших доходов от прочих безвозмездных поступлений в бюджет Курского муниципального района увеличены бюджетные ассигнования Управлению культуры Курского муниципального района Ставропольского края на 28,85 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52400"/>
            <a:ext cx="8839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Согласно фактически поступивших доходов от оказания платных услуг и компенсации затрат государства в бюджет Курского муниципального района, отделу образования администрации Курского муниципального района Ставропольского края увеличены бюджетные ассигнования (доходы от предпринимательской деятельности) на 562,00 тыс. руб.</a:t>
            </a:r>
          </a:p>
        </p:txBody>
      </p:sp>
      <p:pic>
        <p:nvPicPr>
          <p:cNvPr id="1026" name="Picture 2" descr="C:\Users\СУФД\Desktop\1450095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667000"/>
            <a:ext cx="5791200" cy="4053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228600"/>
            <a:ext cx="8839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Свободные остатки по состоянию на 01.01.2018 года в размере 9 818,90 тыс. рублей предлагаем распределить в соответствии с распоряжением администрации Курского муниципального района Ставропольского края     № 76-р от 12 марта 2018 г. «О распределении свободных остатков бюджетных средств по состоянию на 01 января 2018 года» следующим образом:</a:t>
            </a:r>
          </a:p>
        </p:txBody>
      </p:sp>
      <p:pic>
        <p:nvPicPr>
          <p:cNvPr id="2050" name="Picture 2" descr="C:\Users\СУФД\Desktop\kollektivnoe-investirov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832248" cy="4897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04800"/>
            <a:ext cx="88392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дминистрации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Курского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Ставропольского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- 8 990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752600"/>
            <a:ext cx="88392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x-none" smtClean="0">
                <a:latin typeface="Times New Roman" pitchFamily="18" charset="0"/>
                <a:cs typeface="Times New Roman" pitchFamily="18" charset="0"/>
              </a:rPr>
              <a:t>подраздел 0409 «Дорожное хозяйство (дорожные фонды)» на расходы  по реализации муниципальной программы Курского муниципального района Ставропольского края «Развитие коммунального хозяйства, транспортной системы и обеспечение безопасности дорожного движения на 2018-2020 годы» по подпрограмме «Обеспечение безопасности дорожного движения на 2018-2020 годы» в рамках реализации мероприятий по содержанию и благоустройству автомобильных дорог общего пользования местного значения за счет доходов от уплаты акцизов на нефтепродукты - 1 212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подраздел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0113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общегосударственные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выполнение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ремонту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нежилого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здания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расположенного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адресу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Ставропольский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край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Курский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станица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Курская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Гагарина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д. 1 «б» - 7 778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тделу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образования администрации Курского муниципального района Ставропольского края на подраздел 0702 «Общее образование» на 100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УФД\Desktop\mtXOBR6V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98" y="1066800"/>
            <a:ext cx="8267601" cy="5516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1101</Words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311</cp:revision>
  <dcterms:created xsi:type="dcterms:W3CDTF">2017-08-15T11:56:06Z</dcterms:created>
  <dcterms:modified xsi:type="dcterms:W3CDTF">2018-05-18T07:49:50Z</dcterms:modified>
</cp:coreProperties>
</file>