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95" r:id="rId4"/>
    <p:sldId id="287" r:id="rId5"/>
    <p:sldId id="296" r:id="rId6"/>
    <p:sldId id="272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old.dumask.ru/media/k2/galleries/15535/IMG_7695.jpg"/>
          <p:cNvPicPr>
            <a:picLocks noChangeAspect="1" noChangeArrowheads="1"/>
          </p:cNvPicPr>
          <p:nvPr/>
        </p:nvPicPr>
        <p:blipFill>
          <a:blip r:embed="rId2"/>
          <a:srcRect t="4255" b="14894"/>
          <a:stretch>
            <a:fillRect/>
          </a:stretch>
        </p:blipFill>
        <p:spPr bwMode="auto">
          <a:xfrm>
            <a:off x="1539551" y="3810000"/>
            <a:ext cx="6064898" cy="2895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52400"/>
            <a:ext cx="7467600" cy="365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07 декабря 2018 г. № 97 «О бюджете Курского муниципального района Ставропольского края на 2019 год и плановый период 2020 и 2021 годов»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30 мая 2019 года № 128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905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+mj-lt"/>
                <a:cs typeface="Times New Roman" pitchFamily="18" charset="0"/>
              </a:rPr>
              <a:t>      </a:t>
            </a:r>
            <a:r>
              <a:rPr lang="ru-RU" sz="1400" dirty="0" smtClean="0">
                <a:latin typeface="+mj-lt"/>
              </a:rPr>
              <a:t>1.  На основании Закона Ставропольского края от 21 мая 2019 г. № 34-кз «О внесении изменений в Закон Ставропольского края «О бюджете Ставропольского края на 2019 год и плановый период 2020 и 2021 годов»» постановления Правительства Ставропольского края от 07 марта 2019 г. № 89-п «О распределении в 2019 году субсидий из бюджета Ставропольского края бюджетам муниципальных районов и городских округов Ставропольского края на обеспечение деятельности центров образования цифрового и гуманитарного профилей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образования»», постановления Правительства Ставропольского края от 03 апреля 2019 г. № 146-п «О распределении субсидий из бюджета Ставропольского края, выделяемых бюджетам муниципальных образований Ставропольского края в 2019 году на государственную поддержку отрасли культуры в рамках реализации подпрограммы «Государственная поддержка отрасли культуры» государственной программы Ставропольского края «Сохранение и развитие культуры» (государственную поддержку муниципальных учреждений культуры, находящихся на территориях сельских поселений Ставропольского края, и их лучших работников)», распоряжения администрации Курского муниципального района Ставропольского края от 11 апреля 2019 г. № 52-рк «О выделении денежных средств на выплату единовременного поощрения за безупречную и эффективную муниципальную службу Зайцеву Ю.Н.», распоряжения администрации Курского муниципального района Ставропольского края от 06 мая 2019 г. № 65-рк «О выделении денежных средств на выплату материальной помощи Аман Л.А.», распоряжения администрации Курского муниципального района Ставропольского края от 15 мая 2019 г. № 125-р «О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средств, образовавшихся по состоянию на 01 января 2019 г.», распоряжения администрации Курского муниципального района Ставропольского края от 15 мая 2019 г. № 126-р «О внесении на рассмотрение совета Курского муниципального района Ставропольского края предложения о перераспределении  утвержденных бюджетных ассигнований между главными распорядителями бюджетных средств бюджета Курского муниципального района», заключения министерства финансов Ставропольского края о соблюдении органами местного самоуправления муниципального образования </a:t>
            </a:r>
            <a:r>
              <a:rPr lang="ru-RU" sz="1400" dirty="0" err="1" smtClean="0">
                <a:latin typeface="+mj-lt"/>
              </a:rPr>
              <a:t>Ростовановского</a:t>
            </a:r>
            <a:r>
              <a:rPr lang="ru-RU" sz="1400" dirty="0" smtClean="0">
                <a:latin typeface="+mj-lt"/>
              </a:rPr>
              <a:t> сельсовета Курского района Ставропольского края бюджетного законодательства Российской Федерации по результатам проведения мониторинга соблюдения органами местного самоуправления муниципальных образований Ставропольского края бюджетного законодательства Российской Федерации за 2018 год  и уведомлений,  поступивших от министерства образования Ставропольского края и министерства труда и социальной защиты населения Ставропольского края,</a:t>
            </a:r>
          </a:p>
          <a:p>
            <a:pPr algn="just"/>
            <a:endParaRPr lang="ru-RU" sz="1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6934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государственная поддержка муниципальных учреждений культуры, находящихся на территориях сельских поселений - </a:t>
            </a:r>
            <a:r>
              <a:rPr lang="ru-RU" sz="1400" b="1" dirty="0" smtClean="0"/>
              <a:t>100,00 тыс. рублей;</a:t>
            </a:r>
          </a:p>
          <a:p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     государственная поддержка лучших работников муниципальных учреждений культуры, находящихся на территориях сельских поселений – </a:t>
            </a:r>
            <a:r>
              <a:rPr lang="ru-RU" sz="1400" b="1" dirty="0" smtClean="0"/>
              <a:t>50,00 тыс. рублей</a:t>
            </a:r>
            <a:r>
              <a:rPr lang="ru-RU" sz="1400" b="1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обеспечение деятельности центров образования цифрового и гуманитарного профилей </a:t>
            </a:r>
            <a:r>
              <a:rPr lang="ru-RU" sz="1400" b="1" dirty="0" smtClean="0"/>
              <a:t>– 352,23 тыс. рублей;</a:t>
            </a:r>
          </a:p>
          <a:p>
            <a:pPr algn="just">
              <a:buFont typeface="Wingdings" pitchFamily="2" charset="2"/>
              <a:buChar char="ü"/>
            </a:pPr>
            <a:endParaRPr lang="ru-RU" sz="1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предоставление государственной социальной помощи малоимущим семьям, малоимущим одиноко проживающим гражданам </a:t>
            </a:r>
            <a:r>
              <a:rPr lang="ru-RU" sz="1400" b="1" dirty="0" smtClean="0"/>
              <a:t>– 50,00 тыс. рублей;</a:t>
            </a:r>
          </a:p>
          <a:p>
            <a:pPr algn="just">
              <a:buFont typeface="Wingdings" pitchFamily="2" charset="2"/>
              <a:buChar char="ü"/>
            </a:pPr>
            <a:endParaRPr lang="ru-RU" sz="1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 ежегодная денежная выплата гражданам Российской Федерации, родившимся на территории Союза Советских Социалистических Республик, а также на иных территориях, которые на дату начала Великой Отечественной войны входили в его состав, не достигшим совершеннолетия на 3 сентября 1945 года и постоянно проживающим на территории Ставропольского края </a:t>
            </a:r>
            <a:r>
              <a:rPr lang="ru-RU" sz="1400" b="1" dirty="0" smtClean="0"/>
              <a:t>– 11 576,00 тыс. рублей;</a:t>
            </a:r>
          </a:p>
          <a:p>
            <a:pPr algn="just">
              <a:buFont typeface="Wingdings" pitchFamily="2" charset="2"/>
              <a:buChar char="ü"/>
            </a:pPr>
            <a:endParaRPr lang="ru-RU" sz="1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 осуществление переданного полномочия Российской Федерации по обеспечению ежегодной денежной выплаты лицам, награжденным нагрудным знаком «Почетный донор России» </a:t>
            </a:r>
            <a:r>
              <a:rPr lang="ru-RU" sz="1400" b="1" dirty="0" smtClean="0"/>
              <a:t>- 14,33 тыс. рублей;</a:t>
            </a:r>
          </a:p>
          <a:p>
            <a:pPr algn="just"/>
            <a:endParaRPr lang="ru-RU" sz="1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   выплату единовременного пособия на погребение </a:t>
            </a:r>
            <a:r>
              <a:rPr lang="ru-RU" sz="1400" b="1" dirty="0" smtClean="0"/>
              <a:t>– 23,79 тыс. рублей.</a:t>
            </a:r>
            <a:endParaRPr lang="ru-RU" sz="1400" dirty="0" smtClean="0"/>
          </a:p>
          <a:p>
            <a:pPr algn="just"/>
            <a:endParaRPr lang="ru-RU" sz="1400" dirty="0" smtClean="0"/>
          </a:p>
        </p:txBody>
      </p:sp>
      <p:sp>
        <p:nvSpPr>
          <p:cNvPr id="2052" name="AutoShape 4" descr="https://infinica.ru/wp-content/uploads/2016/10/11-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28600" y="152400"/>
            <a:ext cx="7391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cs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57150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cs typeface="Times New Roman" pitchFamily="18" charset="0"/>
              </a:rPr>
              <a:t>     2. </a:t>
            </a:r>
            <a:r>
              <a:rPr lang="ru-RU" sz="1400" dirty="0" smtClean="0"/>
              <a:t>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 (доходы от предпринимательской деятельности - реализация льготных путевок в МОУ ДОД ДООЦ «Звездный») на </a:t>
            </a:r>
            <a:r>
              <a:rPr lang="ru-RU" sz="1400" b="1" dirty="0" smtClean="0"/>
              <a:t>2 461,20 тыс. рублей.</a:t>
            </a:r>
            <a:endParaRPr lang="ru-RU" sz="1400" dirty="0"/>
          </a:p>
        </p:txBody>
      </p:sp>
      <p:pic>
        <p:nvPicPr>
          <p:cNvPr id="3" name="Picture 2" descr="http://143.dou.spb.ru/images/%D0%BA%D1%83%D0%BB%D1%8C%D1%82%D1%83%D1%80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"/>
            <a:ext cx="2057400" cy="1391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s://1tulatv.ru/sites/default/files/istock-1838652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209800"/>
            <a:ext cx="198120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https://poluchi-lgoty.ru/wp-content/uploads/2019/01/9d818c5d-eee1-43dd-966e-ae16f2a4e295.jpg"/>
          <p:cNvPicPr>
            <a:picLocks noChangeAspect="1" noChangeArrowheads="1"/>
          </p:cNvPicPr>
          <p:nvPr/>
        </p:nvPicPr>
        <p:blipFill>
          <a:blip r:embed="rId4" cstate="print"/>
          <a:srcRect r="13514"/>
          <a:stretch>
            <a:fillRect/>
          </a:stretch>
        </p:blipFill>
        <p:spPr bwMode="auto">
          <a:xfrm>
            <a:off x="7086600" y="4038600"/>
            <a:ext cx="2057400" cy="1637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0"/>
            <a:ext cx="88392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cs typeface="Times New Roman" pitchFamily="18" charset="0"/>
              </a:rPr>
              <a:t>       </a:t>
            </a:r>
            <a:endParaRPr lang="ru-RU" sz="1400" b="1" dirty="0" smtClean="0"/>
          </a:p>
          <a:p>
            <a:pPr algn="just"/>
            <a:r>
              <a:rPr lang="ru-RU" sz="1400" dirty="0" smtClean="0"/>
              <a:t>       </a:t>
            </a:r>
            <a:r>
              <a:rPr lang="ru-RU" sz="1400" b="1" dirty="0" smtClean="0"/>
              <a:t>3.</a:t>
            </a:r>
            <a:r>
              <a:rPr lang="ru-RU" sz="1400" dirty="0" smtClean="0"/>
              <a:t> Свободные остатки по состоянию на 01.01.2019 года в размере </a:t>
            </a:r>
            <a:r>
              <a:rPr lang="ru-RU" sz="1400" b="1" dirty="0" smtClean="0"/>
              <a:t>7 753,70 тыс. рублей </a:t>
            </a:r>
            <a:r>
              <a:rPr lang="ru-RU" sz="1400" dirty="0" smtClean="0"/>
              <a:t>предлагаем распределить в соответствии с распоряжением администрации Курского муниципального района Ставропольского края № 125-р от 15 мая 2019 г. «О распределении свободных остатков бюджетных средств по состоянию на 01 января 2019 года» следующим образом:  </a:t>
            </a:r>
          </a:p>
          <a:p>
            <a:pPr algn="just"/>
            <a:r>
              <a:rPr lang="ru-RU" sz="1400" dirty="0" smtClean="0"/>
              <a:t>      3</a:t>
            </a:r>
            <a:r>
              <a:rPr lang="x-none" sz="1400" smtClean="0"/>
              <a:t>.1. администрации Курского муниципального района Ставропольского края 6 456</a:t>
            </a:r>
            <a:r>
              <a:rPr lang="ru-RU" sz="1400" dirty="0" smtClean="0"/>
              <a:t>,</a:t>
            </a:r>
            <a:r>
              <a:rPr lang="x-none" sz="1400" smtClean="0"/>
              <a:t>5</a:t>
            </a:r>
            <a:r>
              <a:rPr lang="ru-RU" sz="1400" dirty="0" smtClean="0"/>
              <a:t>8 тыс. рублей </a:t>
            </a:r>
            <a:r>
              <a:rPr lang="x-none" sz="1400" smtClean="0"/>
              <a:t>из них на:</a:t>
            </a:r>
            <a:endParaRPr lang="ru-RU" sz="1400" dirty="0" smtClean="0"/>
          </a:p>
          <a:p>
            <a:pPr algn="just"/>
            <a:r>
              <a:rPr lang="x-none" sz="1400" smtClean="0"/>
              <a:t> подраздел 0702 «Общее образование» 2 456</a:t>
            </a:r>
            <a:r>
              <a:rPr lang="ru-RU" sz="1400" dirty="0" smtClean="0"/>
              <a:t>,</a:t>
            </a:r>
            <a:r>
              <a:rPr lang="x-none" sz="1400" smtClean="0"/>
              <a:t>5</a:t>
            </a:r>
            <a:r>
              <a:rPr lang="ru-RU" sz="1400" dirty="0" smtClean="0"/>
              <a:t>8 тыс. рублей</a:t>
            </a:r>
            <a:r>
              <a:rPr lang="x-none" sz="1400" smtClean="0"/>
              <a:t>, в том числе:</a:t>
            </a:r>
            <a:endParaRPr lang="ru-RU" sz="1400" dirty="0" smtClean="0"/>
          </a:p>
          <a:p>
            <a:pPr algn="just"/>
            <a:r>
              <a:rPr lang="ru-RU" sz="1400" dirty="0" smtClean="0"/>
              <a:t>     1 414,01 тыс. рублей на проведение реконструкции здания (пристройки гардероба) в  муниципальном казенном общеобразовательном учреждении средней общеобразовательной школы № 13 Курского муниципального района Ставропольского края, расположенного по адресу: Ставропольский край, Курский район, поселок Мирный, улица Мира, 15;</a:t>
            </a:r>
          </a:p>
          <a:p>
            <a:pPr algn="just"/>
            <a:r>
              <a:rPr lang="ru-RU" sz="1400" dirty="0" smtClean="0"/>
              <a:t>    1 042,57 тыс. рублей на оплату работ по ремонту системы освещения в  муниципальном общеобразовательном учреждении средней общеобразовательной школы № 17 Курского муниципального района Ставропольского края, расположенного по адресу: Ставропольский край, Курский район, село </a:t>
            </a:r>
            <a:r>
              <a:rPr lang="ru-RU" sz="1400" dirty="0" err="1" smtClean="0"/>
              <a:t>Серноводское</a:t>
            </a:r>
            <a:r>
              <a:rPr lang="ru-RU" sz="1400" dirty="0" smtClean="0"/>
              <a:t>, улица Октябрьская, 1;</a:t>
            </a:r>
          </a:p>
          <a:p>
            <a:pPr algn="just"/>
            <a:r>
              <a:rPr lang="ru-RU" sz="1400" dirty="0" smtClean="0"/>
              <a:t> </a:t>
            </a:r>
            <a:r>
              <a:rPr lang="x-none" sz="1400" smtClean="0"/>
              <a:t>подраздел 0409 «Дорожное хозяйство (дорожные фонды)» 4 000</a:t>
            </a:r>
            <a:r>
              <a:rPr lang="ru-RU" sz="1400" dirty="0" smtClean="0"/>
              <a:t>,</a:t>
            </a:r>
            <a:r>
              <a:rPr lang="x-none" sz="1400" smtClean="0"/>
              <a:t>00</a:t>
            </a:r>
            <a:r>
              <a:rPr lang="ru-RU" sz="1400" dirty="0" smtClean="0"/>
              <a:t> тыс. рублей</a:t>
            </a:r>
            <a:r>
              <a:rPr lang="x-none" sz="1400" smtClean="0"/>
              <a:t> на оплату услуг по выполнению проектно-изыскательских работ по объекту: «Реконструкция автодороги Ага-Батыр – Дыдымкин».</a:t>
            </a:r>
            <a:endParaRPr lang="ru-RU" sz="1400" dirty="0" smtClean="0"/>
          </a:p>
          <a:p>
            <a:pPr algn="just"/>
            <a:r>
              <a:rPr lang="ru-RU" sz="1400" dirty="0" smtClean="0"/>
              <a:t>      3</a:t>
            </a:r>
            <a:r>
              <a:rPr lang="x-none" sz="1400" smtClean="0"/>
              <a:t>.2. Отделу образования администрации Курского муниципального района Ставропольского края на подраздел 0701 «Дошкольное образование» 228</a:t>
            </a:r>
            <a:r>
              <a:rPr lang="ru-RU" sz="1400" dirty="0" smtClean="0"/>
              <a:t>,</a:t>
            </a:r>
            <a:r>
              <a:rPr lang="x-none" sz="1400" smtClean="0"/>
              <a:t>1</a:t>
            </a:r>
            <a:r>
              <a:rPr lang="ru-RU" sz="1400" dirty="0" smtClean="0"/>
              <a:t>5 тыс. рублей </a:t>
            </a:r>
            <a:r>
              <a:rPr lang="x-none" sz="1400" smtClean="0"/>
              <a:t> для оплаты работ по ремонту санитарно-гигиенических помещений групповых ячеек муниципального дошкольного общеобразовательного учреждения детского сада общеразвивающего вида с приоритетным осуществлением художественно-эстетического развития детей № 11 Курского муниципального района Ставропольского края, расположенного по адресу: Ставропольский край, Курский район, станица Курская, улица Калинина, 228;</a:t>
            </a:r>
            <a:endParaRPr lang="ru-RU" sz="1400" dirty="0" smtClean="0"/>
          </a:p>
          <a:p>
            <a:pPr algn="just"/>
            <a:r>
              <a:rPr lang="ru-RU" sz="1400" dirty="0" smtClean="0"/>
              <a:t>      3</a:t>
            </a:r>
            <a:r>
              <a:rPr lang="x-none" sz="1400" smtClean="0"/>
              <a:t>.3. Муниципальному казенному учреждению Курского муниципального района Ставропольского края «Управление культуры» на подраздел 0801  «Культура»  1 068</a:t>
            </a:r>
            <a:r>
              <a:rPr lang="ru-RU" sz="1400" dirty="0" smtClean="0"/>
              <a:t>,</a:t>
            </a:r>
            <a:r>
              <a:rPr lang="x-none" sz="1400" smtClean="0"/>
              <a:t>97</a:t>
            </a:r>
            <a:r>
              <a:rPr lang="ru-RU" sz="1400" dirty="0" smtClean="0"/>
              <a:t> тыс. рублей</a:t>
            </a:r>
            <a:r>
              <a:rPr lang="x-none" sz="1400" smtClean="0"/>
              <a:t>  на оплату выполненных работ муниципального учреждения культуры «Межпоселенческий районный Дом культуры» Курского муниципального района Ставропольского края, расположенного по адресу: Ставропольский край, Курский район, станица Курская, переулок Школьный, 14, из них:</a:t>
            </a:r>
            <a:endParaRPr lang="ru-RU" sz="1400" dirty="0" smtClean="0"/>
          </a:p>
          <a:p>
            <a:pPr algn="just"/>
            <a:r>
              <a:rPr lang="x-none" sz="1400" smtClean="0"/>
              <a:t>по ремонту наружных сетей газоснабжения «Система газоснабжения» 799</a:t>
            </a:r>
            <a:r>
              <a:rPr lang="ru-RU" sz="1400" dirty="0" smtClean="0"/>
              <a:t>,</a:t>
            </a:r>
            <a:r>
              <a:rPr lang="x-none" sz="1400" smtClean="0"/>
              <a:t>93</a:t>
            </a:r>
            <a:r>
              <a:rPr lang="ru-RU" sz="1400" dirty="0" smtClean="0"/>
              <a:t> тыс. рублей</a:t>
            </a:r>
            <a:r>
              <a:rPr lang="x-none" sz="1400" smtClean="0"/>
              <a:t>; </a:t>
            </a:r>
            <a:endParaRPr lang="ru-RU" sz="1400" dirty="0" smtClean="0"/>
          </a:p>
          <a:p>
            <a:pPr algn="just"/>
            <a:r>
              <a:rPr lang="x-none" sz="1400" smtClean="0"/>
              <a:t>по установке котлов 269</a:t>
            </a:r>
            <a:r>
              <a:rPr lang="ru-RU" sz="1400" dirty="0" smtClean="0"/>
              <a:t>,</a:t>
            </a:r>
            <a:r>
              <a:rPr lang="x-none" sz="1400" smtClean="0"/>
              <a:t>0</a:t>
            </a:r>
            <a:r>
              <a:rPr lang="ru-RU" sz="1400" dirty="0" smtClean="0"/>
              <a:t>4 тыс. рублей</a:t>
            </a:r>
            <a:r>
              <a:rPr lang="x-none" sz="1400" smtClean="0"/>
              <a:t>.</a:t>
            </a:r>
            <a:endParaRPr lang="ru-RU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На основании распоряжения администрации Курского муниципального района Ставропольского края № 126-р от 15 мая 2019 г. «О перераспределении утвержденных бюджетных ассигнований между главными распорядителями бюджетных средств бюджета Курского муниципального района Ставропольского края»: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4.1.  Уменьшить бюджетные ассигнования следующим главным распорядителям бюджетных средств: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администрации муниципального образования Курского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  статьей   14   Федерального   закона   от   06  октября   2003 г. № 131-ФЗ  «Об  общих  принципах  организации  местного самоуправления в Российской Федерации» на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420,62 тыс. рублей;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муниципальному казенному учреждению «Центр по работе с молодежью» Курского муниципального района Ставропольского края с подраздела  07 07 «Молодежная политика и оздоровление детей» - 225,00 тыс. рублей и с подраздела   03 14 «Другие вопросы в области национальной безопасности и правоохранительной деятельности» - 75,00 тыс. рублей;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отделу сельского хозяйства и охраны окружающей среды администрации Курского муниципального района Ставропольского края с подраздела  04 05 «Сельское хозяйство» 315,62 тыс. рублей.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4.2.  Увеличить бюджетные ассигнования следующим главным распорядителям бюджетных средств: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администрации Курского муниципального района Ставропольского края на подраздел 01 04 «Функционирование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администраций» 315,62 тыс. в связи с передачей штатной единицы специалиста 1 категории с отдела сельского хозяйства и охраны окружающей среды администрации Курского муниципального района Ставропольского края;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на подраздел 0701«Дошкольное образование» 420,62 тыс. рублей  для оплаты работ по ремонту санитарно-гигиенических помещений групповых ячеек Муниципального дошкольного общеобразовательного учреждения детского сада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общеразвивающего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вида с приоритетным осуществлением художественно-эстетического развития детей № 11 Курского муниципального района Ставропольского края, расположенного по адресу: Ставропольский край, Курский район, станица Курская, улица Калинина, 228 и  на подраздел 07 02 «Общее образование» 300,00 тыс. рублей  для проведения мероприятий по профилактике беспризорности, безнадзорности и правонарушений несовершеннолетних детей и их трудоустройство в каникулярное время.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5</a:t>
            </a:r>
            <a:r>
              <a:rPr lang="ru-RU" sz="1400" dirty="0" smtClean="0">
                <a:cs typeface="Times New Roman" pitchFamily="18" charset="0"/>
              </a:rPr>
              <a:t>. Учтены передвижки бюджетных средств по разделам, согласно поданным письмам главных распорядителей средств бюджета.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14 611,09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22 381,25 </a:t>
            </a:r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7 770,16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cs typeface="Times New Roman" pitchFamily="18" charset="0"/>
              </a:rPr>
              <a:t>1</a:t>
            </a:r>
            <a:r>
              <a:rPr lang="ru-RU" b="1" dirty="0" smtClean="0">
                <a:cs typeface="Times New Roman" pitchFamily="18" charset="0"/>
              </a:rPr>
              <a:t> 311 658,99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cs typeface="Times New Roman" pitchFamily="18" charset="0"/>
              </a:rPr>
              <a:t>1</a:t>
            </a:r>
            <a:r>
              <a:rPr lang="ru-RU" b="1" dirty="0" smtClean="0">
                <a:cs typeface="Times New Roman" pitchFamily="18" charset="0"/>
              </a:rPr>
              <a:t> 326 270,08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326 554,82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348 936,07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14 895,83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22 665,99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838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утвержденный 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81000"/>
            <a:ext cx="8839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Увеличение источников финансирования бюджета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на </a:t>
            </a:r>
            <a:r>
              <a:rPr lang="ru-RU" b="1" smtClean="0">
                <a:cs typeface="Times New Roman" pitchFamily="18" charset="0"/>
              </a:rPr>
              <a:t>7 </a:t>
            </a:r>
            <a:r>
              <a:rPr lang="ru-RU" b="1" smtClean="0">
                <a:cs typeface="Times New Roman" pitchFamily="18" charset="0"/>
              </a:rPr>
              <a:t>770,16 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 произведено за счет:</a:t>
            </a:r>
          </a:p>
          <a:p>
            <a:pPr algn="ctr"/>
            <a:endParaRPr lang="ru-RU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направления свободных остатков местного бюджета – </a:t>
            </a:r>
            <a:r>
              <a:rPr lang="ru-RU" b="1" dirty="0" smtClean="0">
                <a:cs typeface="Times New Roman" pitchFamily="18" charset="0"/>
              </a:rPr>
              <a:t>7  </a:t>
            </a:r>
            <a:r>
              <a:rPr lang="ru-RU" b="1" dirty="0" smtClean="0">
                <a:cs typeface="Times New Roman" pitchFamily="18" charset="0"/>
              </a:rPr>
              <a:t>753,70  </a:t>
            </a:r>
            <a:r>
              <a:rPr lang="ru-RU" dirty="0" smtClean="0">
                <a:cs typeface="Times New Roman" pitchFamily="18" charset="0"/>
              </a:rPr>
              <a:t>тыс. рублей;</a:t>
            </a:r>
          </a:p>
          <a:p>
            <a:pPr algn="ctr"/>
            <a:endParaRPr lang="ru-RU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     возврата остатков и субсидий прошлых лет  </a:t>
            </a:r>
            <a:r>
              <a:rPr lang="ru-RU" b="1" dirty="0" smtClean="0">
                <a:cs typeface="Times New Roman" pitchFamily="18" charset="0"/>
              </a:rPr>
              <a:t>16,46  </a:t>
            </a:r>
            <a:r>
              <a:rPr lang="ru-RU" dirty="0" smtClean="0">
                <a:cs typeface="Times New Roman" pitchFamily="18" charset="0"/>
              </a:rPr>
              <a:t>тыс. рублей (управление труда и социальной защиты населения администрации Курского муниципального района Ставропольского края)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026" name="Picture 2" descr="https://static8.depositphotos.com/1000975/969/i/950/depositphotos_9699147-stock-photo-piggy-bank-and-coins-isolat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667000"/>
            <a:ext cx="7204908" cy="4084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7886</TotalTime>
  <Words>1093</Words>
  <PresentationFormat>Экран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431</cp:revision>
  <dcterms:created xsi:type="dcterms:W3CDTF">2017-08-15T11:56:06Z</dcterms:created>
  <dcterms:modified xsi:type="dcterms:W3CDTF">2019-06-18T10:58:58Z</dcterms:modified>
</cp:coreProperties>
</file>