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6" r:id="rId3"/>
    <p:sldId id="29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92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old.dumask.ru/media/k2/galleries/15535/IMG_7695.jpg"/>
          <p:cNvPicPr>
            <a:picLocks noChangeAspect="1" noChangeArrowheads="1"/>
          </p:cNvPicPr>
          <p:nvPr/>
        </p:nvPicPr>
        <p:blipFill>
          <a:blip r:embed="rId2"/>
          <a:srcRect t="4255" b="14894"/>
          <a:stretch>
            <a:fillRect/>
          </a:stretch>
        </p:blipFill>
        <p:spPr bwMode="auto">
          <a:xfrm>
            <a:off x="1539551" y="3810000"/>
            <a:ext cx="6064898" cy="2895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52400"/>
            <a:ext cx="7467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№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151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04 октября 2019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07 декабря 2018 г. № 97 «О бюджете Курского муниципального района Ставропольского края на 2019 год и плановый период 2020 и 2021 годов» 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0"/>
            <a:ext cx="19050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b="1" dirty="0" smtClean="0"/>
              <a:t>1.</a:t>
            </a:r>
            <a:r>
              <a:rPr lang="ru-RU" sz="1400" dirty="0" smtClean="0"/>
              <a:t> </a:t>
            </a:r>
            <a:r>
              <a:rPr lang="ru-RU" sz="1400" dirty="0" smtClean="0"/>
              <a:t>На основании постановления Правительства Ставропольского края от 27 сентября 2019 г. № 433-п «О внесении изменения в распределение субсидий, выделяемых бюджетам муниципальных образований Ставропольского края в 2019 году на капитальный ремонт и ремонт автомобильных дорог общего пользования местного значения в рамках реализации мероприятий подпрограммы «Дорожное хозяйство и транспортная система» государственной программы Ставропольского края «Развитие транспортной системы» за счет средств дорожного фонда Ставропольского края, утвержденное постановлением Правительства Ставропольского края от 10 апреля 2019 года № 159-п»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752600"/>
            <a:ext cx="6629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увеличены бюджетные ассигнования на следующие мероприятия: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438400"/>
            <a:ext cx="5181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 smtClean="0"/>
              <a:t> осуществление </a:t>
            </a:r>
            <a:r>
              <a:rPr lang="ru-RU" sz="1400" dirty="0" smtClean="0"/>
              <a:t>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пунктов (автодорога «Подъезд к хутору Пролетарский от автомобильной дороги «</a:t>
            </a:r>
            <a:r>
              <a:rPr lang="ru-RU" sz="1400" dirty="0" err="1" smtClean="0"/>
              <a:t>Новопавловск</a:t>
            </a:r>
            <a:r>
              <a:rPr lang="ru-RU" sz="1400" dirty="0" smtClean="0"/>
              <a:t> - Курская» Курского района Ставропольского края) – </a:t>
            </a:r>
            <a:r>
              <a:rPr lang="ru-RU" sz="1400" b="1" dirty="0" smtClean="0"/>
              <a:t>1 747,30 </a:t>
            </a:r>
            <a:r>
              <a:rPr lang="ru-RU" sz="1400" dirty="0" smtClean="0"/>
              <a:t>тыс. рублей.</a:t>
            </a:r>
            <a:endParaRPr lang="ru-RU" sz="1400" dirty="0"/>
          </a:p>
        </p:txBody>
      </p:sp>
      <p:pic>
        <p:nvPicPr>
          <p:cNvPr id="9218" name="Picture 2" descr="https://pp.userapi.com/c834200/v834200819/109180/RpVmPAOX3t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438400"/>
            <a:ext cx="3420532" cy="192404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4800" y="4724400"/>
            <a:ext cx="853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     </a:t>
            </a:r>
            <a:r>
              <a:rPr lang="ru-RU" sz="1400" b="1" dirty="0" smtClean="0"/>
              <a:t>2</a:t>
            </a:r>
            <a:r>
              <a:rPr lang="ru-RU" sz="1400" b="1" dirty="0" smtClean="0"/>
              <a:t>.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софинансирования</a:t>
            </a:r>
            <a:r>
              <a:rPr lang="ru-RU" sz="1400" dirty="0" smtClean="0"/>
              <a:t> расходов 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пунктов внесены изменения в бюджетную роспись администрации Курского муниципального района Ставропольского края ассигнования в сумме 91,96 тыс. рублей перенесены  с подраздела 0113 «Общегосударственные вопросы»  на подраздел 0409 «</a:t>
            </a:r>
            <a:r>
              <a:rPr lang="x-none" sz="1400" smtClean="0"/>
              <a:t>Дорожное хозяйство (дорожные фонды)»</a:t>
            </a:r>
            <a:r>
              <a:rPr lang="ru-RU" sz="1400" dirty="0" smtClean="0"/>
              <a:t>, согласно письма администрации Курского муниципального района Ставропольского края.</a:t>
            </a:r>
          </a:p>
          <a:p>
            <a:pPr algn="just">
              <a:buFont typeface="Wingdings" pitchFamily="2" charset="2"/>
              <a:buChar char="ü"/>
            </a:pP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Доходная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429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Расходная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1 747,30</a:t>
            </a:r>
            <a:r>
              <a:rPr lang="ru-RU" b="1" dirty="0" smtClean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1 747,30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0,00</a:t>
            </a:r>
            <a:endParaRPr lang="ru-RU" b="1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648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1524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3124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1 326 731,70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6600" y="1828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</a:t>
            </a:r>
            <a:r>
              <a:rPr lang="ru-RU" b="1" dirty="0" smtClean="0">
                <a:cs typeface="Times New Roman" pitchFamily="18" charset="0"/>
              </a:rPr>
              <a:t>328 479,00</a:t>
            </a:r>
            <a:endParaRPr lang="ru-RU" b="1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16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</a:t>
            </a:r>
            <a:r>
              <a:rPr lang="en-US" b="1" dirty="0" smtClean="0">
                <a:cs typeface="Times New Roman" pitchFamily="18" charset="0"/>
              </a:rPr>
              <a:t> </a:t>
            </a:r>
            <a:r>
              <a:rPr lang="ru-RU" b="1" dirty="0" smtClean="0">
                <a:cs typeface="Times New Roman" pitchFamily="18" charset="0"/>
              </a:rPr>
              <a:t>351 251,02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1 352 998,32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24 519,32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24 519,32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5" name="TextBox 2"/>
          <p:cNvSpPr txBox="1"/>
          <p:nvPr/>
        </p:nvSpPr>
        <p:spPr>
          <a:xfrm>
            <a:off x="2514600" y="838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утвержденный бюджет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 принятых изменений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отклонение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434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8112</TotalTime>
  <Words>340</Words>
  <PresentationFormat>Экран (4:3)</PresentationFormat>
  <Paragraphs>29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443</cp:revision>
  <dcterms:created xsi:type="dcterms:W3CDTF">2017-08-15T11:56:06Z</dcterms:created>
  <dcterms:modified xsi:type="dcterms:W3CDTF">2019-10-16T13:13:51Z</dcterms:modified>
</cp:coreProperties>
</file>