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99" r:id="rId3"/>
    <p:sldId id="29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76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 № 180 от 10 января 2020 г.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05 декабря 2019 г. № 170 «О бюджете Курского муниципального района Ставропольского края на 2020 год и плановый период 2021 и 2022 годов» 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2409" y="0"/>
            <a:ext cx="1991591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https://static3.depositphotos.com/1007836/260/i/950/depositphotos_2609351-stock-photo-business-finance-chart-graph-diagr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114800"/>
            <a:ext cx="5325758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839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    </a:t>
            </a:r>
            <a:r>
              <a:rPr lang="ru-RU" sz="1400" b="1" dirty="0" smtClean="0"/>
              <a:t>    1</a:t>
            </a:r>
            <a:r>
              <a:rPr lang="ru-RU" sz="1400" b="1" dirty="0" smtClean="0"/>
              <a:t>. </a:t>
            </a:r>
            <a:r>
              <a:rPr lang="ru-RU" sz="1400" dirty="0" smtClean="0"/>
              <a:t>На основании протокола совещания по вопросу реализации мероприятий государственной программы Российской Федерации «Комплексное развитие сельских территорий» от 24 декабря 2019г. и соглашения № 25 от 28 декабря 2019 г. министерством сельского хозяйства Ставропольского края и администрацией Курского муниципального района Ставропольского края о предоставлении из бюджета Ставропольского края бюджету Курского муниципального района Ставропольского края субсидии на выполнение инженерных изысканий, подготовку проектной документации, проведение государственной экспертизы проектной документации, результатов инженерных изысканий и достоверности определения сметной стоимости для строительства, реконструкции, модернизации и капитального ремонта объектов социальной и инженерной инфраструктуры собственности муниципальных образований Ставропольского края, расположенных в сельской местности, 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6629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увеличены бюджетные ассигнования на следующие мероприятия: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2819400"/>
            <a:ext cx="5486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  выполнение инженерных изысканий, подготовка проектной документации, проведение государственной экспертизы проектной документации, результатов инженерных изысканий и достоверности определения сметной стоимости для строительства, реконструкции, модернизации и капитального ремонта объектов социальной и инженерной инфраструктуры собственности муниципальных образований Ставропольского края, расположенных в сельской местности – </a:t>
            </a:r>
            <a:r>
              <a:rPr lang="ru-RU" sz="1400" b="1" dirty="0" smtClean="0"/>
              <a:t>12</a:t>
            </a:r>
            <a:r>
              <a:rPr lang="en-US" sz="1400" b="1" dirty="0" smtClean="0"/>
              <a:t> </a:t>
            </a:r>
            <a:r>
              <a:rPr lang="ru-RU" sz="1400" b="1" dirty="0" smtClean="0"/>
              <a:t>676,30 </a:t>
            </a:r>
            <a:r>
              <a:rPr lang="ru-RU" sz="1400" dirty="0" smtClean="0"/>
              <a:t>тыс. рублей. </a:t>
            </a:r>
          </a:p>
          <a:p>
            <a:pPr algn="just"/>
            <a:endParaRPr lang="ru-RU" sz="1400" dirty="0" smtClean="0"/>
          </a:p>
        </p:txBody>
      </p:sp>
      <p:pic>
        <p:nvPicPr>
          <p:cNvPr id="7" name="Picture 3" descr="https://sk-dachstroi.ru/wp-content/uploads/2018/09/678dac919bb930dfa34bf69ca6ae88672c94000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971800"/>
            <a:ext cx="2970872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" y="4611231"/>
            <a:ext cx="8839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Учтены возвраты субсидий прошлых лет, в связи, с чем: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доходная часть бюджета не изменилась;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расходная часть увеличилась - на 12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676,30 тыс. рублей;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источники финансирования бюджета увеличились на 12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676,30 тыс. рублей, за счет направления неиспользованных в 2019 году остатков субсидий на выполнение инженерных изысканий, подготовку проектной документации, проведение государственной экспертизы проектной документации, результатов инженерных изысканий и достоверности определения сметной стоимости для строительства, реконструкции, модернизации и капитального ремонта объектов социальной и инженерной инфраструктуры собственности муниципальных образований Ставропольского края, расположенных в сельской местности.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Доходная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429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Расходная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0,00 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 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12</a:t>
            </a: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676,30 </a:t>
            </a:r>
            <a:r>
              <a:rPr lang="ru-RU" dirty="0" smtClean="0">
                <a:cs typeface="Times New Roman" pitchFamily="18" charset="0"/>
              </a:rPr>
              <a:t>тыс.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+ 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12</a:t>
            </a: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676,30 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124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1 486 742,07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1828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1 486 742,07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16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1 486 742,07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1 499 418,37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0,00         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12</a:t>
            </a: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676,30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838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первоначальный бюджет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 принятых изменений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отклонение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8756</TotalTime>
  <Words>305</Words>
  <PresentationFormat>Экран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488</cp:revision>
  <dcterms:created xsi:type="dcterms:W3CDTF">2017-08-15T11:56:06Z</dcterms:created>
  <dcterms:modified xsi:type="dcterms:W3CDTF">2020-02-07T11:38:53Z</dcterms:modified>
</cp:coreProperties>
</file>