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98" r:id="rId3"/>
    <p:sldId id="317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7C8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92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799BB-8852-4B4A-8776-6E7E48B99DC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E1F58-664D-484F-B1E3-1000CA5418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E1F58-664D-484F-B1E3-1000CA541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50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54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Совета Курского муниципального округа Ставропольского края №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ноября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2020 г.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 05 декабря 2019 г. № 170 «О бюджете Курского муниципального района Ставропольского края на 2020 год и плановый период 2021 и 2022 годов» </a:t>
            </a: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1727" y="0"/>
            <a:ext cx="1212273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https://blog.webarty.ru/images/uluchshenie-povedencheskih-faktorov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886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Доходная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876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Расходная часть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867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3886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 </a:t>
            </a:r>
            <a:r>
              <a:rPr lang="ru-RU" b="1" dirty="0" smtClean="0"/>
              <a:t>5 184,13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4876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+ 5 184,13 </a:t>
            </a:r>
            <a:r>
              <a:rPr lang="ru-RU" dirty="0" smtClean="0">
                <a:cs typeface="Times New Roman" pitchFamily="18" charset="0"/>
              </a:rPr>
              <a:t>тыс. руб</a:t>
            </a:r>
            <a:r>
              <a:rPr lang="ru-RU" dirty="0" smtClean="0">
                <a:cs typeface="Times New Roman" pitchFamily="18" charset="0"/>
              </a:rPr>
              <a:t>.</a:t>
            </a:r>
            <a:endParaRPr lang="ru-RU" dirty="0" smtClean="0"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6019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0,00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3657600"/>
            <a:ext cx="609600" cy="762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4724400"/>
            <a:ext cx="609600" cy="762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3886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1 597 331,65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86600" y="3886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</a:t>
            </a:r>
            <a:r>
              <a:rPr lang="ru-RU" b="1" dirty="0" smtClean="0">
                <a:cs typeface="Times New Roman" pitchFamily="18" charset="0"/>
              </a:rPr>
              <a:t>602 515,78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1 630 142,20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1 </a:t>
            </a:r>
            <a:r>
              <a:rPr lang="ru-RU" b="1" dirty="0" smtClean="0">
                <a:cs typeface="Times New Roman" pitchFamily="18" charset="0"/>
              </a:rPr>
              <a:t>635 326,33</a:t>
            </a:r>
            <a:endParaRPr lang="ru-RU" b="1" dirty="0" smtClean="0">
              <a:cs typeface="Times New Roman" pitchFamily="18" charset="0"/>
            </a:endParaRPr>
          </a:p>
          <a:p>
            <a:pPr algn="ctr"/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71800" y="5943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32 810,55 </a:t>
            </a:r>
            <a:r>
              <a:rPr lang="ru-RU" dirty="0" smtClean="0">
                <a:cs typeface="Times New Roman" pitchFamily="18" charset="0"/>
              </a:rPr>
              <a:t>тыс</a:t>
            </a:r>
            <a:r>
              <a:rPr lang="ru-RU" dirty="0" smtClean="0">
                <a:cs typeface="Times New Roman" pitchFamily="18" charset="0"/>
              </a:rPr>
              <a:t>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5943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ea typeface="Times New Roman" pitchFamily="18" charset="0"/>
                <a:cs typeface="Times New Roman" pitchFamily="18" charset="0"/>
              </a:rPr>
              <a:t>32 810,55 </a:t>
            </a:r>
            <a:r>
              <a:rPr lang="ru-RU" dirty="0" smtClean="0">
                <a:cs typeface="Times New Roman" pitchFamily="18" charset="0"/>
              </a:rPr>
              <a:t>тыс. руб.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3048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cs typeface="Times New Roman" pitchFamily="18" charset="0"/>
              </a:rPr>
              <a:t> принятых изменений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86400" y="3048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cs typeface="Times New Roman" pitchFamily="18" charset="0"/>
              </a:rPr>
              <a:t>отклонение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2667000"/>
            <a:ext cx="4349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22" name="TextBox 2"/>
          <p:cNvSpPr txBox="1"/>
          <p:nvPr/>
        </p:nvSpPr>
        <p:spPr>
          <a:xfrm>
            <a:off x="2438400" y="3048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cs typeface="Times New Roman" pitchFamily="18" charset="0"/>
              </a:rPr>
              <a:t>утвержденный бюджет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28600" y="0"/>
            <a:ext cx="861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indent="19050" algn="just"/>
            <a:r>
              <a:rPr lang="ru-RU" sz="1400" dirty="0" smtClean="0"/>
              <a:t> </a:t>
            </a:r>
            <a:r>
              <a:rPr lang="ru-RU" sz="1400" dirty="0" smtClean="0"/>
              <a:t>      1</a:t>
            </a:r>
            <a:r>
              <a:rPr lang="ru-RU" sz="1400" dirty="0" smtClean="0"/>
              <a:t>. На основании проекта Закона Ставропольского края «О внесении изменений в Закон Ставропольского края «О бюджете Ставропольского края на 2020 год и плановый период 2021 и 2022 годов» внесено следующие изменение на 2020 год:</a:t>
            </a:r>
            <a:endParaRPr lang="ru-RU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685800"/>
            <a:ext cx="8610600" cy="369332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92D050"/>
              </a:gs>
              <a:gs pos="100000">
                <a:srgbClr val="00B050"/>
              </a:gs>
            </a:gsLst>
            <a:path path="rect">
              <a:fillToRect l="100000" t="10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увеличены бюджетные ассигнования на следующие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мероприятие: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3400" y="1143000"/>
            <a:ext cx="4800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на проведение работ по капитальному ремонту кровель в муниципальных общеобразовательных организациях – 5 184,13 тыс. рублей.</a:t>
            </a:r>
            <a:endParaRPr lang="ru-RU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228600" y="21336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</a:t>
            </a:r>
            <a:r>
              <a:rPr lang="ru-RU" sz="1400" dirty="0" smtClean="0"/>
              <a:t>      2</a:t>
            </a:r>
            <a:r>
              <a:rPr lang="ru-RU" sz="1400" dirty="0" smtClean="0"/>
              <a:t>. Учтены передвижки бюджетных средств, согласно поданному письму главного распорядителя средств бюджета – отдела образования администрации Курского муниципального района Ставропольского края.</a:t>
            </a:r>
            <a:endParaRPr lang="ru-RU" sz="1400" b="1" dirty="0"/>
          </a:p>
        </p:txBody>
      </p:sp>
      <p:pic>
        <p:nvPicPr>
          <p:cNvPr id="3074" name="Picture 2" descr="https://roofersoflondon.com/uploads/qznilg4tyywcc7vzywdmiig7tx27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943600" y="1143000"/>
            <a:ext cx="1828800" cy="1028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04800" y="457200"/>
            <a:ext cx="8610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/>
              <a:t>      3</a:t>
            </a:r>
            <a:r>
              <a:rPr lang="ru-RU" sz="1400" dirty="0" smtClean="0"/>
              <a:t>.  На основании Решения Министерства культуры Российской Федерации от 27 октября 2020 г. № 6 «О внесении изменений в Решение № 5 от 30 июля 2020 г. об объявлении победителей конкурсного отбора субъектов Российской Федерации на предоставление в 2021 году иных межбюджетных трансфертов из федерального бюджета бюджетам субъектов Российской Федерации на создание модельных муниципальных библиотек в целях реализации национального проекта «Культура» внесено следующие изменение на плановый период 2021 года:</a:t>
            </a:r>
          </a:p>
          <a:p>
            <a:r>
              <a:rPr lang="ru-RU" sz="1400" dirty="0" smtClean="0"/>
              <a:t>      увеличены </a:t>
            </a:r>
            <a:r>
              <a:rPr lang="ru-RU" sz="1400" dirty="0" smtClean="0"/>
              <a:t>бюджетные ассигнования на создание модельных муниципальных библиотек – 10 000,00 тыс. рублей.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/>
              <a:t> </a:t>
            </a:r>
            <a:r>
              <a:rPr lang="ru-RU" sz="1400" dirty="0" smtClean="0"/>
              <a:t>     В </a:t>
            </a:r>
            <a:r>
              <a:rPr lang="ru-RU" sz="1400" dirty="0" smtClean="0"/>
              <a:t>связи, с чем доходная и расходная части бюджета на 2021 год увеличены на 10 000,00 тыс. рублей.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9463</TotalTime>
  <Words>309</Words>
  <PresentationFormat>Экран (4:3)</PresentationFormat>
  <Paragraphs>34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584</cp:revision>
  <dcterms:created xsi:type="dcterms:W3CDTF">2017-08-15T11:56:06Z</dcterms:created>
  <dcterms:modified xsi:type="dcterms:W3CDTF">2021-01-28T11:43:52Z</dcterms:modified>
</cp:coreProperties>
</file>